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4" r:id="rId2"/>
    <p:sldId id="363" r:id="rId3"/>
    <p:sldId id="276" r:id="rId4"/>
    <p:sldId id="256" r:id="rId5"/>
    <p:sldId id="328" r:id="rId6"/>
    <p:sldId id="259" r:id="rId7"/>
    <p:sldId id="341" r:id="rId8"/>
    <p:sldId id="342" r:id="rId9"/>
    <p:sldId id="343" r:id="rId10"/>
    <p:sldId id="344" r:id="rId11"/>
    <p:sldId id="268" r:id="rId12"/>
    <p:sldId id="269" r:id="rId13"/>
    <p:sldId id="373" r:id="rId14"/>
    <p:sldId id="260" r:id="rId15"/>
    <p:sldId id="266" r:id="rId16"/>
    <p:sldId id="372" r:id="rId17"/>
    <p:sldId id="262" r:id="rId18"/>
    <p:sldId id="271" r:id="rId19"/>
    <p:sldId id="277" r:id="rId20"/>
    <p:sldId id="289" r:id="rId21"/>
    <p:sldId id="345" r:id="rId22"/>
    <p:sldId id="346" r:id="rId23"/>
    <p:sldId id="347" r:id="rId24"/>
    <p:sldId id="348" r:id="rId25"/>
    <p:sldId id="349" r:id="rId26"/>
    <p:sldId id="288" r:id="rId27"/>
    <p:sldId id="350" r:id="rId28"/>
    <p:sldId id="351" r:id="rId29"/>
    <p:sldId id="352" r:id="rId30"/>
    <p:sldId id="353" r:id="rId31"/>
    <p:sldId id="290" r:id="rId32"/>
    <p:sldId id="354" r:id="rId33"/>
    <p:sldId id="355" r:id="rId34"/>
    <p:sldId id="291" r:id="rId35"/>
    <p:sldId id="369" r:id="rId36"/>
    <p:sldId id="337" r:id="rId37"/>
    <p:sldId id="257" r:id="rId38"/>
    <p:sldId id="303" r:id="rId39"/>
    <p:sldId id="304" r:id="rId40"/>
    <p:sldId id="305" r:id="rId41"/>
    <p:sldId id="312" r:id="rId42"/>
    <p:sldId id="338" r:id="rId43"/>
    <p:sldId id="339" r:id="rId44"/>
    <p:sldId id="313" r:id="rId45"/>
    <p:sldId id="340" r:id="rId46"/>
    <p:sldId id="287" r:id="rId47"/>
    <p:sldId id="356" r:id="rId48"/>
    <p:sldId id="263" r:id="rId49"/>
    <p:sldId id="281" r:id="rId50"/>
    <p:sldId id="365" r:id="rId51"/>
    <p:sldId id="357" r:id="rId52"/>
    <p:sldId id="267" r:id="rId53"/>
    <p:sldId id="282" r:id="rId54"/>
    <p:sldId id="366" r:id="rId55"/>
    <p:sldId id="358" r:id="rId56"/>
    <p:sldId id="283" r:id="rId57"/>
    <p:sldId id="284" r:id="rId58"/>
    <p:sldId id="359" r:id="rId59"/>
    <p:sldId id="367" r:id="rId60"/>
    <p:sldId id="285" r:id="rId61"/>
    <p:sldId id="286" r:id="rId62"/>
    <p:sldId id="368" r:id="rId63"/>
    <p:sldId id="308" r:id="rId64"/>
    <p:sldId id="310" r:id="rId65"/>
    <p:sldId id="307" r:id="rId66"/>
    <p:sldId id="311" r:id="rId67"/>
    <p:sldId id="292" r:id="rId68"/>
    <p:sldId id="293" r:id="rId69"/>
    <p:sldId id="294" r:id="rId70"/>
    <p:sldId id="295" r:id="rId71"/>
    <p:sldId id="370" r:id="rId72"/>
    <p:sldId id="374" r:id="rId73"/>
    <p:sldId id="375" r:id="rId74"/>
    <p:sldId id="376" r:id="rId75"/>
    <p:sldId id="377" r:id="rId76"/>
    <p:sldId id="378" r:id="rId77"/>
    <p:sldId id="379" r:id="rId78"/>
    <p:sldId id="380" r:id="rId79"/>
    <p:sldId id="384" r:id="rId80"/>
    <p:sldId id="385" r:id="rId81"/>
    <p:sldId id="297" r:id="rId82"/>
    <p:sldId id="298" r:id="rId83"/>
    <p:sldId id="299" r:id="rId84"/>
    <p:sldId id="300" r:id="rId85"/>
    <p:sldId id="301" r:id="rId86"/>
    <p:sldId id="302" r:id="rId87"/>
    <p:sldId id="317" r:id="rId88"/>
    <p:sldId id="318" r:id="rId89"/>
    <p:sldId id="319" r:id="rId90"/>
    <p:sldId id="320" r:id="rId91"/>
    <p:sldId id="321" r:id="rId92"/>
    <p:sldId id="322" r:id="rId93"/>
    <p:sldId id="323" r:id="rId94"/>
    <p:sldId id="324" r:id="rId95"/>
    <p:sldId id="333" r:id="rId96"/>
    <p:sldId id="335" r:id="rId97"/>
    <p:sldId id="332" r:id="rId98"/>
    <p:sldId id="336" r:id="rId99"/>
    <p:sldId id="325" r:id="rId100"/>
    <p:sldId id="334" r:id="rId101"/>
    <p:sldId id="326" r:id="rId102"/>
    <p:sldId id="327" r:id="rId103"/>
    <p:sldId id="329" r:id="rId104"/>
    <p:sldId id="258" r:id="rId10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10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4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263D7-FEF8-4724-8BD3-D566F01F5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2158D-22F7-4BF1-8626-68B778061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ABAF9-681F-4C74-A94B-2B2109604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236BC5-D86E-4E12-BC11-DA76BD73F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71B04F-97DD-42F7-9846-157E5F34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15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1AFDE-A0EE-4447-AD3F-BE6624C5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8FC8A9-E77A-4275-9661-CAC82EF18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C45A57-6C31-47FB-9E00-8AA30D25D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A48405-B887-4E22-8BEB-E5828A9DE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94FDDF-18C5-4C5B-A31E-715801F07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56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B18C61-31A9-4F9A-AE6D-68E7E325D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D35CDE-C36D-41CC-86A3-708D04C45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93C142-FB05-4734-8DBE-BA00D214F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A09A7-6C55-4776-89A2-6A86082FD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4FDBE-B1E8-4BE5-B954-5883A596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473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6E443-D826-4251-92C6-F65CFFC3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9D58BE-27CD-486B-9961-05A452D11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E774AB-53FF-4E61-89DB-E3CFF4D85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1145B-45B1-437B-9553-32DC36E86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E36BF-84E7-4692-9BD7-A114F0FF6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395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CF8C5-81AF-404C-8269-14627BAE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EAEEC6-8A42-44B1-BB01-28D48FFEC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ADC8D2-2372-4F7E-B2B0-E9FCD7510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44F95-C02C-4070-B193-A49B180B1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0CDC2E-BB99-4678-967A-931F14CD3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886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4C6E5-D041-4A4D-83A2-17E43902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83BC88-7FCB-4BF1-8DA9-A68993287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9E25B0-2517-4040-8ECF-10A4183F8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3AFE53-BFD7-4EDD-AC73-054E4A73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513506-BC09-4480-A5B1-7DF8346F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D7A896-7A33-4492-9167-A7C27F5F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251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477E9-84F7-4969-8CD8-90547722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F8CADA-9A4E-4C8C-BFFC-A8DAB6D5C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DE5AF-A6F3-45EE-92B3-5AE97B164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A4A104-5B21-4578-8056-2669DF31D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B9CCFD-2D80-483F-AE7E-3404C73E2B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5562A8-250F-4A99-BF15-2DDF284B3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F76CA8-3CCB-419F-9ACA-153B5B52D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3ACC2E4-DA41-423A-9CAF-1DF23260D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12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9D3DF-A7C7-4A36-9DB4-8DFEE9939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6F177D-DE5A-4704-87EE-ED1703C01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680709-1A3F-4F00-85EC-2FD3345AC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47E5AB-7924-4C69-B3BF-9184CD0CA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29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3377F5-348C-4C5F-AC65-6C40BC881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3076A6-A8E7-4118-9F5C-5DCC63B99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3C9AB4-2C82-47AF-9EE7-A9FEE820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968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DE2BF-AD07-469C-A9F0-C70D6CE5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27BD30-60E1-4F80-AEAC-167A1199C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D694E7-665F-4D5C-BAD5-EFD85287F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A97073-D73D-46AE-92D1-4B388F854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F7045E-F644-44D8-93A2-85B03FD4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0BCCFF-798E-4FFD-8788-5281CA7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470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19AC3-53AD-46FA-92B3-70E4E583D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721F5F-067B-4103-A13E-44F7C251E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8E8FDC-E019-4E53-9989-BD8653FAB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6E7CAD-E607-43A3-8373-4B4D6EC5D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884D1-8625-4904-B71A-286196F02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17EF8C-F7C5-4595-829A-89A88A99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899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28407C-53AE-4C07-B323-7E3ABF111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C15370-F9C0-4B0C-A398-EF9F8282A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F96227-F73B-48DF-B42A-F3DE78D866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6015A-B4F5-4AF9-910D-FA804E16B6A5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6F47C4-657C-4992-9139-E5B3E1099C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1E3019-DA89-440E-BE0A-3478FB2E2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433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image" Target="../media/image30.png"/><Relationship Id="rId9" Type="http://schemas.openxmlformats.org/officeDocument/2006/relationships/image" Target="../media/image2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479849C-A3CE-4881-8FD9-E3C9ED74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54" y="75099"/>
            <a:ext cx="5359516" cy="32554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BEE116-A882-4129-B2D2-1A3A25058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380" y="2112097"/>
            <a:ext cx="3396907" cy="1218455"/>
          </a:xfrm>
          <a:prstGeom prst="rect">
            <a:avLst/>
          </a:prstGeom>
        </p:spPr>
      </p:pic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C7325E1E-BF84-41B3-8B7F-C18A469D9FA0}"/>
              </a:ext>
            </a:extLst>
          </p:cNvPr>
          <p:cNvGrpSpPr/>
          <p:nvPr/>
        </p:nvGrpSpPr>
        <p:grpSpPr>
          <a:xfrm>
            <a:off x="10196744" y="2814494"/>
            <a:ext cx="320634" cy="374073"/>
            <a:chOff x="14507216" y="5790992"/>
            <a:chExt cx="3000575" cy="3000575"/>
          </a:xfrm>
        </p:grpSpPr>
        <p:pic>
          <p:nvPicPr>
            <p:cNvPr id="12" name="Object 7">
              <a:extLst>
                <a:ext uri="{FF2B5EF4-FFF2-40B4-BE49-F238E27FC236}">
                  <a16:creationId xmlns:a16="http://schemas.microsoft.com/office/drawing/2014/main" id="{CCAF9D0B-5A3A-4286-8C84-3801BAA1E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926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223E177-216F-45DD-AD12-AF3D3AF42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148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좋아하는 노래</a:t>
            </a:r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8221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28A7BF-2396-4151-AE8F-D31EF87A8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257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응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28A7BF-2396-4151-AE8F-D31EF87A8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974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2871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잠깐만</a:t>
            </a:r>
            <a:r>
              <a:rPr lang="en-US" altLang="ko-KR" dirty="0"/>
              <a:t>. </a:t>
            </a:r>
            <a:r>
              <a:rPr lang="ko-KR" altLang="en-US" dirty="0"/>
              <a:t>방금 뭐라고 </a:t>
            </a:r>
            <a:r>
              <a:rPr lang="ko-KR" altLang="en-US" dirty="0" err="1"/>
              <a:t>했어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28A7BF-2396-4151-AE8F-D31EF87A8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059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296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야</a:t>
            </a:r>
            <a:r>
              <a:rPr lang="en-US" altLang="ko-KR" dirty="0"/>
              <a:t>, </a:t>
            </a:r>
            <a:r>
              <a:rPr lang="ko-KR" altLang="en-US" dirty="0"/>
              <a:t>잠깐</a:t>
            </a:r>
            <a:r>
              <a:rPr lang="en-US" altLang="ko-KR" dirty="0"/>
              <a:t>! </a:t>
            </a:r>
            <a:r>
              <a:rPr lang="ko-KR" altLang="en-US" dirty="0"/>
              <a:t>잠깐만</a:t>
            </a:r>
            <a:r>
              <a:rPr lang="en-US" altLang="ko-KR" dirty="0"/>
              <a:t>, </a:t>
            </a:r>
            <a:r>
              <a:rPr lang="ko-KR" altLang="en-US" dirty="0"/>
              <a:t>너</a:t>
            </a:r>
            <a:r>
              <a:rPr lang="en-US" altLang="ko-KR" dirty="0"/>
              <a:t>! </a:t>
            </a:r>
            <a:r>
              <a:rPr lang="ko-KR" altLang="en-US" dirty="0"/>
              <a:t>기다려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28A7BF-2396-4151-AE8F-D31EF87A8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326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91305-3E48-4B28-8B8D-42B5E47FC56C}"/>
              </a:ext>
            </a:extLst>
          </p:cNvPr>
          <p:cNvSpPr txBox="1"/>
          <p:nvPr/>
        </p:nvSpPr>
        <p:spPr>
          <a:xfrm>
            <a:off x="5047013" y="3059668"/>
            <a:ext cx="403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엔딩 </a:t>
            </a:r>
            <a:r>
              <a:rPr lang="ko-KR" altLang="en-US" dirty="0" err="1"/>
              <a:t>컷신</a:t>
            </a:r>
            <a:r>
              <a:rPr lang="ko-KR" altLang="en-US" dirty="0"/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823364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DF2D8F-AF85-4592-B49F-132062ED5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48E49A-9A4A-49E2-AE61-4BABDFC748E4}"/>
              </a:ext>
            </a:extLst>
          </p:cNvPr>
          <p:cNvSpPr/>
          <p:nvPr/>
        </p:nvSpPr>
        <p:spPr>
          <a:xfrm>
            <a:off x="265091" y="5948939"/>
            <a:ext cx="6370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남는 시간에 </a:t>
            </a:r>
            <a:r>
              <a:rPr lang="ko-KR" altLang="en-US" dirty="0" err="1"/>
              <a:t>영단어</a:t>
            </a:r>
            <a:r>
              <a:rPr lang="ko-KR" altLang="en-US" dirty="0"/>
              <a:t> 외워야 하는데</a:t>
            </a:r>
            <a:r>
              <a:rPr lang="en-US" altLang="ko-KR" dirty="0"/>
              <a:t>. </a:t>
            </a:r>
            <a:r>
              <a:rPr lang="ko-KR" altLang="en-US" dirty="0"/>
              <a:t>그럼 한 곡만 들어볼까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700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B6DC838-3A63-4FE5-AEE5-4B08C961B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343047-48A4-445F-A6B8-9574B16AF08A}"/>
              </a:ext>
            </a:extLst>
          </p:cNvPr>
          <p:cNvSpPr/>
          <p:nvPr/>
        </p:nvSpPr>
        <p:spPr>
          <a:xfrm>
            <a:off x="265091" y="5948939"/>
            <a:ext cx="1643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이걸로 </a:t>
            </a:r>
            <a:r>
              <a:rPr lang="ko-KR" altLang="en-US" dirty="0" err="1"/>
              <a:t>할래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94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4804A4-3106-47A5-8379-097062287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3" y="458802"/>
            <a:ext cx="10258153" cy="5770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49E290-112A-4134-8906-1575AA38C75D}"/>
              </a:ext>
            </a:extLst>
          </p:cNvPr>
          <p:cNvSpPr txBox="1"/>
          <p:nvPr/>
        </p:nvSpPr>
        <p:spPr>
          <a:xfrm>
            <a:off x="510640" y="89470"/>
            <a:ext cx="9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1</a:t>
            </a:r>
            <a:r>
              <a:rPr lang="ko-KR" altLang="en-US" dirty="0"/>
              <a:t> 시작 화면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8C0FEF-CCD3-4D3D-8C4E-922BA6650265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리듬에 맞춰서 방향키를 입력해보자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↑</a:t>
            </a:r>
            <a:r>
              <a:rPr lang="en-US" altLang="ko-KR" dirty="0"/>
              <a:t>, </a:t>
            </a:r>
            <a:r>
              <a:rPr lang="ko-KR" altLang="en-US" dirty="0"/>
              <a:t>↓</a:t>
            </a:r>
            <a:r>
              <a:rPr lang="en-US" altLang="ko-KR" dirty="0"/>
              <a:t>, </a:t>
            </a:r>
            <a:r>
              <a:rPr lang="ko-KR" altLang="en-US" dirty="0"/>
              <a:t>←</a:t>
            </a:r>
            <a:r>
              <a:rPr lang="en-US" altLang="ko-KR" dirty="0"/>
              <a:t>, </a:t>
            </a:r>
            <a:r>
              <a:rPr lang="ko-KR" altLang="en-US" dirty="0"/>
              <a:t>→키 입력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C152AE-015C-43A8-8601-DE76490F36F7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57AA139B-15CA-4FA8-9E1D-2EFD5351536A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24" name="Object 7">
              <a:extLst>
                <a:ext uri="{FF2B5EF4-FFF2-40B4-BE49-F238E27FC236}">
                  <a16:creationId xmlns:a16="http://schemas.microsoft.com/office/drawing/2014/main" id="{5209414C-0DC5-444E-874A-99E064B7C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3238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4804A4-3106-47A5-8379-097062287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3" y="458802"/>
            <a:ext cx="10258153" cy="5770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49E290-112A-4134-8906-1575AA38C75D}"/>
              </a:ext>
            </a:extLst>
          </p:cNvPr>
          <p:cNvSpPr txBox="1"/>
          <p:nvPr/>
        </p:nvSpPr>
        <p:spPr>
          <a:xfrm>
            <a:off x="510640" y="89470"/>
            <a:ext cx="9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6EF75E-4DBF-44B0-85B6-3E13F38B4F8B}"/>
              </a:ext>
            </a:extLst>
          </p:cNvPr>
          <p:cNvSpPr/>
          <p:nvPr/>
        </p:nvSpPr>
        <p:spPr>
          <a:xfrm>
            <a:off x="625584" y="2778987"/>
            <a:ext cx="10268232" cy="10163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039F2D8-FF75-41D0-B414-B863F27B133A}"/>
              </a:ext>
            </a:extLst>
          </p:cNvPr>
          <p:cNvSpPr/>
          <p:nvPr/>
        </p:nvSpPr>
        <p:spPr>
          <a:xfrm>
            <a:off x="813491" y="3006245"/>
            <a:ext cx="545680" cy="561831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489CC90-B4C0-47DB-A573-A1E4A9CA6E05}"/>
              </a:ext>
            </a:extLst>
          </p:cNvPr>
          <p:cNvSpPr/>
          <p:nvPr/>
        </p:nvSpPr>
        <p:spPr>
          <a:xfrm rot="16200000">
            <a:off x="1887357" y="3068838"/>
            <a:ext cx="479765" cy="447579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F30D630-CE12-423C-AF20-BFD34C8EAB02}"/>
              </a:ext>
            </a:extLst>
          </p:cNvPr>
          <p:cNvSpPr/>
          <p:nvPr/>
        </p:nvSpPr>
        <p:spPr>
          <a:xfrm rot="10800000">
            <a:off x="2722091" y="3061986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4BBAF7A-6D67-41AA-849A-2FCE3A6E295F}"/>
              </a:ext>
            </a:extLst>
          </p:cNvPr>
          <p:cNvSpPr/>
          <p:nvPr/>
        </p:nvSpPr>
        <p:spPr>
          <a:xfrm>
            <a:off x="3549901" y="3061986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CC30A52-B6C2-4F09-BA80-A77D0F19374B}"/>
              </a:ext>
            </a:extLst>
          </p:cNvPr>
          <p:cNvSpPr/>
          <p:nvPr/>
        </p:nvSpPr>
        <p:spPr>
          <a:xfrm rot="10800000">
            <a:off x="4377710" y="3061984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E4A37BF-9A20-498C-9A29-AFC0B29A0769}"/>
              </a:ext>
            </a:extLst>
          </p:cNvPr>
          <p:cNvSpPr/>
          <p:nvPr/>
        </p:nvSpPr>
        <p:spPr>
          <a:xfrm>
            <a:off x="5200482" y="3061985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43ED8D5-4145-4363-8B01-BB498EA7A81D}"/>
              </a:ext>
            </a:extLst>
          </p:cNvPr>
          <p:cNvSpPr/>
          <p:nvPr/>
        </p:nvSpPr>
        <p:spPr>
          <a:xfrm rot="5400000">
            <a:off x="6021367" y="3068835"/>
            <a:ext cx="479765" cy="447579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26939A3-4236-47AB-B236-0D4BDF50C408}"/>
              </a:ext>
            </a:extLst>
          </p:cNvPr>
          <p:cNvSpPr/>
          <p:nvPr/>
        </p:nvSpPr>
        <p:spPr>
          <a:xfrm>
            <a:off x="6823939" y="3061985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AA8E144-1E21-4AB8-865D-F54AC9B9AFED}"/>
              </a:ext>
            </a:extLst>
          </p:cNvPr>
          <p:cNvSpPr/>
          <p:nvPr/>
        </p:nvSpPr>
        <p:spPr>
          <a:xfrm rot="5400000">
            <a:off x="7619586" y="3061984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3DB8372-429C-42CC-A996-4596DD23F5C7}"/>
              </a:ext>
            </a:extLst>
          </p:cNvPr>
          <p:cNvSpPr/>
          <p:nvPr/>
        </p:nvSpPr>
        <p:spPr>
          <a:xfrm rot="16200000">
            <a:off x="8415233" y="3061984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2240636-1B58-42D0-9AC5-F4CA90579130}"/>
              </a:ext>
            </a:extLst>
          </p:cNvPr>
          <p:cNvSpPr/>
          <p:nvPr/>
        </p:nvSpPr>
        <p:spPr>
          <a:xfrm rot="10800000">
            <a:off x="9210880" y="3061983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A4ABFF2-CD68-4DEC-951E-2B2874DF9ED4}"/>
              </a:ext>
            </a:extLst>
          </p:cNvPr>
          <p:cNvSpPr/>
          <p:nvPr/>
        </p:nvSpPr>
        <p:spPr>
          <a:xfrm rot="10800000">
            <a:off x="10006527" y="3061983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29E153-EEE6-41EF-85A1-5A8A878229C0}"/>
              </a:ext>
            </a:extLst>
          </p:cNvPr>
          <p:cNvSpPr/>
          <p:nvPr/>
        </p:nvSpPr>
        <p:spPr>
          <a:xfrm>
            <a:off x="630623" y="6282046"/>
            <a:ext cx="10268232" cy="4334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 방향 </a:t>
            </a:r>
            <a:r>
              <a:rPr lang="en-US" altLang="ko-KR" dirty="0"/>
              <a:t>&lt;-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6329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91A8FC-EAB9-49CA-AF05-F27C1AFF7629}"/>
              </a:ext>
            </a:extLst>
          </p:cNvPr>
          <p:cNvSpPr/>
          <p:nvPr/>
        </p:nvSpPr>
        <p:spPr>
          <a:xfrm>
            <a:off x="5383850" y="4973652"/>
            <a:ext cx="2264636" cy="803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715639-535F-47F7-B372-C9B3929EC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53" y="133826"/>
            <a:ext cx="11778493" cy="659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05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563A05-23FC-440D-8E51-4E41F5B21B7A}"/>
              </a:ext>
            </a:extLst>
          </p:cNvPr>
          <p:cNvSpPr txBox="1"/>
          <p:nvPr/>
        </p:nvSpPr>
        <p:spPr>
          <a:xfrm>
            <a:off x="3431969" y="1604951"/>
            <a:ext cx="426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장면 전환 </a:t>
            </a:r>
            <a:r>
              <a:rPr lang="en-US" altLang="ko-KR" dirty="0"/>
              <a:t>fade in out </a:t>
            </a:r>
            <a:r>
              <a:rPr lang="ko-KR" altLang="en-US" dirty="0"/>
              <a:t>연출</a:t>
            </a:r>
          </a:p>
        </p:txBody>
      </p:sp>
    </p:spTree>
    <p:extLst>
      <p:ext uri="{BB962C8B-B14F-4D97-AF65-F5344CB8AC3E}">
        <p14:creationId xmlns:p14="http://schemas.microsoft.com/office/powerpoint/2010/main" val="2737319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F1DCB7-207E-45ED-88C4-ED3DAFC4D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1" y="767865"/>
            <a:ext cx="11138357" cy="53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69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7085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834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오랜만에 듣는데</a:t>
            </a:r>
            <a:r>
              <a:rPr lang="en-US" altLang="ko-KR" dirty="0"/>
              <a:t>, </a:t>
            </a:r>
            <a:r>
              <a:rPr lang="ko-KR" altLang="en-US" dirty="0"/>
              <a:t>역시 좋구나</a:t>
            </a:r>
            <a:r>
              <a:rPr lang="en-US" altLang="ko-KR" dirty="0"/>
              <a:t>. </a:t>
            </a:r>
            <a:r>
              <a:rPr lang="ko-KR" altLang="en-US" dirty="0"/>
              <a:t>잊고 있었어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963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F9B283-93ED-4112-BCB2-C10769DF8881}"/>
              </a:ext>
            </a:extLst>
          </p:cNvPr>
          <p:cNvSpPr txBox="1"/>
          <p:nvPr/>
        </p:nvSpPr>
        <p:spPr>
          <a:xfrm>
            <a:off x="1600569" y="1313572"/>
            <a:ext cx="7226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시작 후 연출 </a:t>
            </a:r>
            <a:r>
              <a:rPr lang="en-US" altLang="ko-KR" dirty="0"/>
              <a:t>fade in out </a:t>
            </a:r>
            <a:r>
              <a:rPr lang="ko-KR" altLang="en-US" dirty="0"/>
              <a:t>연출</a:t>
            </a:r>
            <a:endParaRPr lang="en-US" altLang="ko-KR" dirty="0"/>
          </a:p>
          <a:p>
            <a:r>
              <a:rPr lang="ko-KR" altLang="en-US" dirty="0"/>
              <a:t>장면 전환 씬 모두 포함 </a:t>
            </a:r>
            <a:r>
              <a:rPr lang="en-US" altLang="ko-KR" dirty="0"/>
              <a:t>fade in out</a:t>
            </a:r>
          </a:p>
          <a:p>
            <a:r>
              <a:rPr lang="ko-KR" altLang="en-US" dirty="0"/>
              <a:t>스페이스 바 </a:t>
            </a:r>
            <a:r>
              <a:rPr lang="ko-KR" altLang="en-US" dirty="0" err="1"/>
              <a:t>입력시</a:t>
            </a:r>
            <a:r>
              <a:rPr lang="ko-KR" altLang="en-US" dirty="0"/>
              <a:t> 다음 대사 출력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12DE82-73A2-4B3E-9A85-33FAE322F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303" y="3066590"/>
            <a:ext cx="1657975" cy="8716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1401C1-3ECD-4E3E-96D5-E0D66EC64C2D}"/>
              </a:ext>
            </a:extLst>
          </p:cNvPr>
          <p:cNvSpPr txBox="1"/>
          <p:nvPr/>
        </p:nvSpPr>
        <p:spPr>
          <a:xfrm>
            <a:off x="6460870" y="3317752"/>
            <a:ext cx="439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 </a:t>
            </a:r>
            <a:r>
              <a:rPr lang="ko-KR" altLang="en-US" dirty="0" err="1"/>
              <a:t>대사창</a:t>
            </a:r>
            <a:r>
              <a:rPr lang="ko-KR" altLang="en-US" dirty="0"/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1764797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9534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그런데 이 노래</a:t>
            </a:r>
            <a:r>
              <a:rPr lang="en-US" altLang="ko-KR" dirty="0"/>
              <a:t>, </a:t>
            </a:r>
            <a:r>
              <a:rPr lang="ko-KR" altLang="en-US" dirty="0"/>
              <a:t>나 말고 다른 사람도 제일 좋아하는 노래라고 했던 것 같은데</a:t>
            </a:r>
            <a:r>
              <a:rPr lang="en-US" altLang="ko-KR" dirty="0"/>
              <a:t>. </a:t>
            </a:r>
            <a:r>
              <a:rPr lang="ko-KR" altLang="en-US" dirty="0" err="1"/>
              <a:t>누구였더라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678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앗</a:t>
            </a:r>
            <a:r>
              <a:rPr lang="en-US" altLang="ko-KR" dirty="0"/>
              <a:t>! </a:t>
            </a:r>
            <a:r>
              <a:rPr lang="ko-KR" altLang="en-US" dirty="0"/>
              <a:t>누구</a:t>
            </a:r>
            <a:r>
              <a:rPr lang="en-US" altLang="ko-KR" dirty="0"/>
              <a:t>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2866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834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나야</a:t>
            </a:r>
            <a:r>
              <a:rPr lang="en-US" altLang="ko-KR" dirty="0"/>
              <a:t>. </a:t>
            </a:r>
            <a:r>
              <a:rPr lang="ko-KR" altLang="en-US" dirty="0"/>
              <a:t>계속 등 뒤에 있었는데도 모르더라</a:t>
            </a:r>
            <a:r>
              <a:rPr lang="en-US" altLang="ko-KR" dirty="0"/>
              <a:t>, </a:t>
            </a:r>
            <a:r>
              <a:rPr lang="ko-KR" altLang="en-US" dirty="0"/>
              <a:t>너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41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9842D0-2A4D-4FF2-BE46-56AEFD7A1BE9}"/>
              </a:ext>
            </a:extLst>
          </p:cNvPr>
          <p:cNvSpPr/>
          <p:nvPr/>
        </p:nvSpPr>
        <p:spPr>
          <a:xfrm>
            <a:off x="265091" y="5948939"/>
            <a:ext cx="3381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집중하고 있었으니까 그렇지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5026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919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뭐 하고 있었는데</a:t>
            </a:r>
            <a:r>
              <a:rPr lang="en-US" altLang="ko-KR" dirty="0"/>
              <a:t>? </a:t>
            </a:r>
            <a:r>
              <a:rPr lang="ko-KR" altLang="en-US" dirty="0"/>
              <a:t>웬일로 이어폰을 다 꽂고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826686-E72D-443E-B176-B63425506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72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3064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혹시 </a:t>
            </a:r>
            <a:r>
              <a:rPr lang="en-US" altLang="ko-KR" dirty="0"/>
              <a:t>power train </a:t>
            </a:r>
            <a:r>
              <a:rPr lang="ko-KR" altLang="en-US" dirty="0" err="1"/>
              <a:t>들었어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81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응</a:t>
            </a:r>
            <a:r>
              <a:rPr lang="en-US" altLang="ko-KR" dirty="0"/>
              <a:t>? </a:t>
            </a:r>
            <a:r>
              <a:rPr lang="ko-KR" altLang="en-US" dirty="0"/>
              <a:t>어떻게 </a:t>
            </a:r>
            <a:r>
              <a:rPr lang="ko-KR" altLang="en-US" dirty="0" err="1"/>
              <a:t>알았어</a:t>
            </a:r>
            <a:r>
              <a:rPr lang="en-US" altLang="ko-KR" dirty="0"/>
              <a:t>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9851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7055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어떻게 </a:t>
            </a:r>
            <a:r>
              <a:rPr lang="ko-KR" altLang="en-US" dirty="0" err="1"/>
              <a:t>알았긴</a:t>
            </a:r>
            <a:r>
              <a:rPr lang="en-US" altLang="ko-KR" dirty="0"/>
              <a:t>, </a:t>
            </a:r>
            <a:r>
              <a:rPr lang="ko-KR" altLang="en-US" dirty="0"/>
              <a:t>이어폰을 꽂았는데 노래 듣는 거 말곤 할 게 </a:t>
            </a:r>
            <a:r>
              <a:rPr lang="ko-KR" altLang="en-US" dirty="0" err="1"/>
              <a:t>없잖아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AC31E2-A76A-4B93-AC9C-C72A59370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52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568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그리고 그게 네가 제일 좋아하는 </a:t>
            </a:r>
            <a:r>
              <a:rPr lang="ko-KR" altLang="en-US" dirty="0" err="1"/>
              <a:t>노래니까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AC31E2-A76A-4B93-AC9C-C72A59370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26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그렇기야</a:t>
            </a:r>
            <a:r>
              <a:rPr lang="ko-KR" altLang="en-US" dirty="0"/>
              <a:t> 한데</a:t>
            </a:r>
            <a:r>
              <a:rPr lang="en-US" altLang="ko-KR" dirty="0"/>
              <a:t>……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28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64F1FC-DCA4-4057-8692-B2FECD48A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45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8779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딱 한 번 말했던 것 같은데</a:t>
            </a:r>
            <a:r>
              <a:rPr lang="en-US" altLang="ko-KR" dirty="0"/>
              <a:t>. </a:t>
            </a:r>
            <a:r>
              <a:rPr lang="ko-KR" altLang="en-US" dirty="0"/>
              <a:t>그런 걸 다 기억하고 있다니</a:t>
            </a:r>
            <a:r>
              <a:rPr lang="en-US" altLang="ko-KR" dirty="0"/>
              <a:t>, </a:t>
            </a:r>
            <a:r>
              <a:rPr lang="ko-KR" altLang="en-US" dirty="0"/>
              <a:t>뭔가 좀 이상한 기분이네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34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10027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그보다 저 애도 이 노래 좋아한다고 하지 않았던가</a:t>
            </a:r>
            <a:r>
              <a:rPr lang="en-US" altLang="ko-KR" dirty="0"/>
              <a:t>? </a:t>
            </a:r>
            <a:r>
              <a:rPr lang="ko-KR" altLang="en-US" dirty="0"/>
              <a:t>그러니까</a:t>
            </a:r>
            <a:r>
              <a:rPr lang="en-US" altLang="ko-KR" dirty="0"/>
              <a:t>, </a:t>
            </a:r>
            <a:r>
              <a:rPr lang="ko-KR" altLang="en-US" dirty="0"/>
              <a:t>이 노래를 좋아한다고 했던 게</a:t>
            </a:r>
            <a:r>
              <a:rPr lang="en-US" altLang="ko-KR" dirty="0"/>
              <a:t>…)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119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6973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어쨌든</a:t>
            </a:r>
            <a:r>
              <a:rPr lang="en-US" altLang="ko-KR" dirty="0"/>
              <a:t>, </a:t>
            </a:r>
            <a:r>
              <a:rPr lang="ko-KR" altLang="en-US" dirty="0"/>
              <a:t>학교까지 몇 정거장 안 남았으니까 이제 얘기하면서 가자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C485E4-A8B2-4130-9E7B-C3ECA8873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59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앗</a:t>
            </a:r>
            <a:r>
              <a:rPr lang="en-US" altLang="ko-KR" dirty="0"/>
              <a:t>, </a:t>
            </a:r>
            <a:r>
              <a:rPr lang="ko-KR" altLang="en-US" dirty="0"/>
              <a:t>잠깐만</a:t>
            </a:r>
            <a:r>
              <a:rPr lang="en-US" altLang="ko-KR" dirty="0"/>
              <a:t>. </a:t>
            </a:r>
            <a:r>
              <a:rPr lang="ko-KR" altLang="en-US" dirty="0"/>
              <a:t>내 이어폰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833D57-F6DB-40A9-A964-6F23C4E94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98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4207A4B-CB16-4D2D-8844-E7B9138EA348}"/>
              </a:ext>
            </a:extLst>
          </p:cNvPr>
          <p:cNvSpPr txBox="1"/>
          <p:nvPr/>
        </p:nvSpPr>
        <p:spPr>
          <a:xfrm>
            <a:off x="3885210" y="3091128"/>
            <a:ext cx="49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 스테이지 전환 </a:t>
            </a:r>
            <a:r>
              <a:rPr lang="en-US" altLang="ko-KR" dirty="0"/>
              <a:t>fade in out</a:t>
            </a:r>
            <a:r>
              <a:rPr lang="ko-KR" altLang="en-US" dirty="0"/>
              <a:t>으로 연출 </a:t>
            </a:r>
          </a:p>
        </p:txBody>
      </p:sp>
    </p:spTree>
    <p:extLst>
      <p:ext uri="{BB962C8B-B14F-4D97-AF65-F5344CB8AC3E}">
        <p14:creationId xmlns:p14="http://schemas.microsoft.com/office/powerpoint/2010/main" val="2832862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4207A4B-CB16-4D2D-8844-E7B9138EA348}"/>
              </a:ext>
            </a:extLst>
          </p:cNvPr>
          <p:cNvSpPr txBox="1"/>
          <p:nvPr/>
        </p:nvSpPr>
        <p:spPr>
          <a:xfrm>
            <a:off x="3867397" y="3059668"/>
            <a:ext cx="49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fade in out</a:t>
            </a:r>
            <a:r>
              <a:rPr lang="ko-KR" altLang="en-US" dirty="0"/>
              <a:t>으로 연출 효과 </a:t>
            </a:r>
          </a:p>
        </p:txBody>
      </p:sp>
    </p:spTree>
    <p:extLst>
      <p:ext uri="{BB962C8B-B14F-4D97-AF65-F5344CB8AC3E}">
        <p14:creationId xmlns:p14="http://schemas.microsoft.com/office/powerpoint/2010/main" val="515902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방과 후</a:t>
            </a:r>
            <a:r>
              <a:rPr lang="en-US" altLang="ko-KR" dirty="0"/>
              <a:t>, </a:t>
            </a:r>
            <a:r>
              <a:rPr lang="ko-KR" altLang="en-US" dirty="0"/>
              <a:t>교실</a:t>
            </a:r>
            <a:r>
              <a:rPr lang="en-US" altLang="ko-KR" dirty="0"/>
              <a:t> </a:t>
            </a:r>
            <a:r>
              <a:rPr lang="ko-KR" altLang="en-US" dirty="0"/>
              <a:t>안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461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이번 주 청소 당번이 나였지</a:t>
            </a:r>
            <a:r>
              <a:rPr lang="en-US" altLang="ko-KR" dirty="0"/>
              <a:t>, </a:t>
            </a:r>
            <a:r>
              <a:rPr lang="ko-KR" altLang="en-US" dirty="0"/>
              <a:t>아마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4603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우선 청소 </a:t>
            </a:r>
            <a:r>
              <a:rPr lang="ko-KR" altLang="en-US" dirty="0" err="1"/>
              <a:t>도구함에서</a:t>
            </a:r>
            <a:r>
              <a:rPr lang="ko-KR" altLang="en-US" dirty="0"/>
              <a:t> 빗자루를 꺼내야</a:t>
            </a:r>
            <a:r>
              <a:rPr lang="en-US" altLang="ko-KR" dirty="0"/>
              <a:t>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697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뭐</a:t>
            </a:r>
            <a:r>
              <a:rPr lang="en-US" altLang="ko-KR" dirty="0"/>
              <a:t>, </a:t>
            </a:r>
            <a:r>
              <a:rPr lang="ko-KR" altLang="en-US" dirty="0" err="1"/>
              <a:t>뭐야</a:t>
            </a:r>
            <a:r>
              <a:rPr lang="en-US" altLang="ko-KR" dirty="0"/>
              <a:t>?! </a:t>
            </a:r>
            <a:r>
              <a:rPr lang="ko-KR" altLang="en-US" dirty="0"/>
              <a:t>누가 청소 </a:t>
            </a:r>
            <a:r>
              <a:rPr lang="ko-KR" altLang="en-US" dirty="0" err="1"/>
              <a:t>도구함에</a:t>
            </a:r>
            <a:r>
              <a:rPr lang="ko-KR" altLang="en-US" dirty="0"/>
              <a:t> 자물쇠를 </a:t>
            </a:r>
            <a:r>
              <a:rPr lang="ko-KR" altLang="en-US" dirty="0" err="1"/>
              <a:t>걸어두고</a:t>
            </a:r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73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E072163-9EDD-4681-A4B8-7A7267187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2F7C9D-0AE5-4E7F-8FF9-F58AC05A9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76" y="5419656"/>
            <a:ext cx="12216476" cy="14383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42B388-2FDF-4320-9477-829EA5FD0EB6}"/>
              </a:ext>
            </a:extLst>
          </p:cNvPr>
          <p:cNvSpPr txBox="1"/>
          <p:nvPr/>
        </p:nvSpPr>
        <p:spPr>
          <a:xfrm>
            <a:off x="310231" y="6042598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등굣길</a:t>
            </a:r>
            <a:r>
              <a:rPr lang="en-US" altLang="ko-KR" dirty="0"/>
              <a:t>, </a:t>
            </a:r>
            <a:r>
              <a:rPr lang="ko-KR" altLang="en-US" dirty="0"/>
              <a:t>버스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897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문 앞에 붙어 있는 건</a:t>
            </a:r>
            <a:r>
              <a:rPr lang="en-US" altLang="ko-KR" dirty="0"/>
              <a:t>,</a:t>
            </a:r>
            <a:r>
              <a:rPr lang="ko-KR" altLang="en-US" dirty="0"/>
              <a:t> 또</a:t>
            </a:r>
            <a:r>
              <a:rPr lang="en-US" altLang="ko-KR" dirty="0"/>
              <a:t> </a:t>
            </a:r>
            <a:r>
              <a:rPr lang="ko-KR" altLang="en-US" dirty="0"/>
              <a:t>쪽지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161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아직도 울적해 보이는 당신을 위한 두 번째 퀴즈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5371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E84F41-B7BC-45DD-BCB4-DD9CEE2C9A91}"/>
              </a:ext>
            </a:extLst>
          </p:cNvPr>
          <p:cNvSpPr/>
          <p:nvPr/>
        </p:nvSpPr>
        <p:spPr>
          <a:xfrm>
            <a:off x="265091" y="5948939"/>
            <a:ext cx="5546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교실을 뒤져서 자물쇠에 쓰인 알파벳을 알아내라고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4662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15148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5E29B-4542-452A-906E-9049FC85D140}"/>
              </a:ext>
            </a:extLst>
          </p:cNvPr>
          <p:cNvSpPr/>
          <p:nvPr/>
        </p:nvSpPr>
        <p:spPr>
          <a:xfrm>
            <a:off x="265091" y="5948939"/>
            <a:ext cx="2811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아무런 힌트도 없이</a:t>
            </a:r>
            <a:r>
              <a:rPr lang="en-US" altLang="ko-KR" dirty="0"/>
              <a:t>, </a:t>
            </a:r>
            <a:r>
              <a:rPr lang="ko-KR" altLang="en-US" dirty="0"/>
              <a:t>참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369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사실 기분은 아침의 쪽지로도 훨씬 나아졌는데 말이지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959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97D23E-F12A-44B3-BCF4-883920D02081}"/>
              </a:ext>
            </a:extLst>
          </p:cNvPr>
          <p:cNvSpPr/>
          <p:nvPr/>
        </p:nvSpPr>
        <p:spPr>
          <a:xfrm>
            <a:off x="265091" y="5948939"/>
            <a:ext cx="555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뭐</a:t>
            </a:r>
            <a:r>
              <a:rPr lang="en-US" altLang="ko-KR" dirty="0"/>
              <a:t>, </a:t>
            </a:r>
            <a:r>
              <a:rPr lang="ko-KR" altLang="en-US" dirty="0"/>
              <a:t>청소 </a:t>
            </a:r>
            <a:r>
              <a:rPr lang="ko-KR" altLang="en-US" dirty="0" err="1"/>
              <a:t>도구함도</a:t>
            </a:r>
            <a:r>
              <a:rPr lang="ko-KR" altLang="en-US" dirty="0"/>
              <a:t> 열어야 하고</a:t>
            </a:r>
            <a:r>
              <a:rPr lang="en-US" altLang="ko-KR" dirty="0"/>
              <a:t>. </a:t>
            </a:r>
            <a:r>
              <a:rPr lang="ko-KR" altLang="en-US" dirty="0"/>
              <a:t>탐정 놀이 좀 해볼까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274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시작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0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6210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2A0853-7D8E-4917-B337-D09EFEC02D38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0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81474D-AE4A-4DE4-AD1D-170B62BEFB1A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4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489625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(1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4120737" y="2225350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4399807" y="2513832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4718756-4948-4200-8A76-CCF779533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C71E285-F148-4ABB-B164-9C40D3E1FC3C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95A88-B9C0-4AF1-A7C7-3B9650B132C6}"/>
              </a:ext>
            </a:extLst>
          </p:cNvPr>
          <p:cNvSpPr txBox="1"/>
          <p:nvPr/>
        </p:nvSpPr>
        <p:spPr>
          <a:xfrm>
            <a:off x="1033153" y="5691256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창문 근처에서 뭔가 보인 것 같아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C48E77-27D0-4E35-9AE9-FEAA4245E05F}"/>
              </a:ext>
            </a:extLst>
          </p:cNvPr>
          <p:cNvSpPr txBox="1"/>
          <p:nvPr/>
        </p:nvSpPr>
        <p:spPr>
          <a:xfrm>
            <a:off x="3990110" y="1921332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4F762B-5502-4512-AFCB-9A52EB2E8740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0</a:t>
            </a:r>
            <a:r>
              <a:rPr lang="ko-KR" altLang="en-US" dirty="0"/>
              <a:t>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ACD642-967A-45D8-A600-32CA6AE97621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4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2275009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(1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71E285-F148-4ABB-B164-9C40D3E1FC3C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95A88-B9C0-4AF1-A7C7-3B9650B132C6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창문 틀에서 </a:t>
            </a:r>
            <a:r>
              <a:rPr lang="en-US" altLang="ko-KR" dirty="0"/>
              <a:t>S</a:t>
            </a:r>
            <a:r>
              <a:rPr lang="ko-KR" altLang="en-US" dirty="0"/>
              <a:t>라는 글자가 적힌 종이를 발견했다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467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8DEDA51-5CFA-4E95-9582-A58E46516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899775-FA2F-47C4-A647-703878BE5A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77" y="5419656"/>
            <a:ext cx="12216476" cy="14383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42B388-2FDF-4320-9477-829EA5FD0EB6}"/>
              </a:ext>
            </a:extLst>
          </p:cNvPr>
          <p:cNvSpPr txBox="1"/>
          <p:nvPr/>
        </p:nvSpPr>
        <p:spPr>
          <a:xfrm>
            <a:off x="276859" y="6042598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하아</a:t>
            </a:r>
            <a:r>
              <a:rPr lang="en-US" altLang="ko-KR" dirty="0"/>
              <a:t>. </a:t>
            </a:r>
            <a:r>
              <a:rPr lang="ko-KR" altLang="en-US" dirty="0"/>
              <a:t>오늘도 똑같은 하루가 반복되는구나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3336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단서를 </a:t>
            </a:r>
            <a:r>
              <a:rPr lang="ko-KR" altLang="en-US" dirty="0" err="1"/>
              <a:t>찾을때</a:t>
            </a:r>
            <a:r>
              <a:rPr lang="ko-KR" altLang="en-US" dirty="0"/>
              <a:t> 뜨는 </a:t>
            </a:r>
            <a:r>
              <a:rPr lang="en-US" altLang="ko-KR" dirty="0"/>
              <a:t>UI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1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466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AD9BA9-07E6-404D-B0CA-131CB4D4E603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1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027543-EE75-4034-BB05-FD2C1B99F556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3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35356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(2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8286008" y="2101930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8541327" y="2413657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A9FB661-B6FB-47D0-B422-E688C5E9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칠판에도 뭔가 적혀 있는 것 같은데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0969A-ABCC-4AB5-99B9-5086E24D4FFE}"/>
              </a:ext>
            </a:extLst>
          </p:cNvPr>
          <p:cNvSpPr txBox="1"/>
          <p:nvPr/>
        </p:nvSpPr>
        <p:spPr>
          <a:xfrm>
            <a:off x="8191005" y="1908467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90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(2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칠판에 </a:t>
            </a:r>
            <a:r>
              <a:rPr lang="en-US" altLang="ko-KR" dirty="0"/>
              <a:t>I</a:t>
            </a:r>
            <a:r>
              <a:rPr lang="ko-KR" altLang="en-US" dirty="0"/>
              <a:t>라고 적혀 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2908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단서를 </a:t>
            </a:r>
            <a:r>
              <a:rPr lang="ko-KR" altLang="en-US" dirty="0" err="1"/>
              <a:t>찾을때</a:t>
            </a:r>
            <a:r>
              <a:rPr lang="ko-KR" altLang="en-US" dirty="0"/>
              <a:t> 뜨는 </a:t>
            </a:r>
            <a:r>
              <a:rPr lang="en-US" altLang="ko-KR" dirty="0"/>
              <a:t>UI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2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62553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CF6D4B-645B-489A-889F-1C42B16129A3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2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A4615F-AA0A-4017-A168-6C983C842433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2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0531563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(3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9164782" y="4423556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9443852" y="4675906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A9FB661-B6FB-47D0-B422-E688C5E9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책상 다리 사이에도 뭔가 있네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287AE-C356-4E5E-A83B-9E4DCA7D4B0D}"/>
              </a:ext>
            </a:extLst>
          </p:cNvPr>
          <p:cNvSpPr txBox="1"/>
          <p:nvPr/>
        </p:nvSpPr>
        <p:spPr>
          <a:xfrm>
            <a:off x="9034153" y="4276886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9281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(3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(D</a:t>
            </a:r>
            <a:r>
              <a:rPr lang="ko-KR" altLang="en-US" dirty="0"/>
              <a:t>라고 쓰인 쪽지를 발견했다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3569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CA4292-0402-4183-86C2-CF564819226C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3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1B90EA-8E88-4453-B155-B568828BEB88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1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6840851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단서를 </a:t>
            </a:r>
            <a:r>
              <a:rPr lang="ko-KR" altLang="en-US" dirty="0" err="1"/>
              <a:t>찾을때</a:t>
            </a:r>
            <a:r>
              <a:rPr lang="ko-KR" altLang="en-US" dirty="0"/>
              <a:t> 뜨는 </a:t>
            </a:r>
            <a:r>
              <a:rPr lang="en-US" altLang="ko-KR" dirty="0"/>
              <a:t>UI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3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389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723D2B8-8824-49B5-9D37-C6660B1B2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269DD-4909-4119-A41A-5F52396CAE5B}"/>
              </a:ext>
            </a:extLst>
          </p:cNvPr>
          <p:cNvSpPr txBox="1"/>
          <p:nvPr/>
        </p:nvSpPr>
        <p:spPr>
          <a:xfrm>
            <a:off x="296882" y="5948939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응</a:t>
            </a:r>
            <a:r>
              <a:rPr lang="en-US" altLang="ko-KR" dirty="0"/>
              <a:t>? </a:t>
            </a:r>
            <a:r>
              <a:rPr lang="ko-KR" altLang="en-US" dirty="0"/>
              <a:t>주머니 안에 이게 </a:t>
            </a:r>
            <a:r>
              <a:rPr lang="ko-KR" altLang="en-US" dirty="0" err="1"/>
              <a:t>뭐지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884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(4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6181106" y="2180724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6460176" y="2400417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A9FB661-B6FB-47D0-B422-E688C5E9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게시판에도 못 보던 종이가 붙어 있어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287AE-C356-4E5E-A83B-9E4DCA7D4B0D}"/>
              </a:ext>
            </a:extLst>
          </p:cNvPr>
          <p:cNvSpPr txBox="1"/>
          <p:nvPr/>
        </p:nvSpPr>
        <p:spPr>
          <a:xfrm>
            <a:off x="5982193" y="1811392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836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(4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6181106" y="2180724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6460176" y="2400417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(E</a:t>
            </a:r>
            <a:r>
              <a:rPr lang="ko-KR" altLang="en-US" dirty="0"/>
              <a:t>라고 쓰인 종이가 붙어 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441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시작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모든 단서 확보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743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110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그럼 내가 발견한 알파벳이</a:t>
            </a:r>
            <a:r>
              <a:rPr lang="en-US" altLang="ko-KR" dirty="0"/>
              <a:t>, S, D, E, I…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0299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854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이제 비밀번호는 어떤 식으로 배열해야 하지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4658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898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S, D, E, I… </a:t>
            </a:r>
            <a:r>
              <a:rPr lang="ko-KR" altLang="en-US" dirty="0"/>
              <a:t>뭔가 익숙한 배열인데</a:t>
            </a:r>
            <a:r>
              <a:rPr lang="en-US" altLang="ko-KR" dirty="0"/>
              <a:t>. SEID, SIDE…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7085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</a:t>
            </a:r>
            <a:r>
              <a:rPr lang="en-US" altLang="ko-KR" dirty="0"/>
              <a:t>, </a:t>
            </a:r>
            <a:r>
              <a:rPr lang="ko-KR" altLang="en-US" dirty="0"/>
              <a:t>열렸다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23730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이건</a:t>
            </a:r>
            <a:r>
              <a:rPr lang="en-US" altLang="ko-KR" dirty="0"/>
              <a:t>… </a:t>
            </a:r>
            <a:r>
              <a:rPr lang="ko-KR" altLang="en-US" dirty="0"/>
              <a:t>쪽지</a:t>
            </a:r>
            <a:r>
              <a:rPr lang="en-US" altLang="ko-KR" dirty="0"/>
              <a:t>, </a:t>
            </a:r>
            <a:r>
              <a:rPr lang="ko-KR" altLang="en-US" dirty="0"/>
              <a:t>가 아니라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80339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007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편지</a:t>
            </a:r>
            <a:r>
              <a:rPr lang="en-US" altLang="ko-KR" dirty="0"/>
              <a:t>? </a:t>
            </a:r>
            <a:r>
              <a:rPr lang="ko-KR" altLang="en-US" dirty="0"/>
              <a:t>내용이 꽤 </a:t>
            </a:r>
            <a:r>
              <a:rPr lang="ko-KR" altLang="en-US" dirty="0" err="1"/>
              <a:t>길잖아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3297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534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예상은 했지만</a:t>
            </a:r>
            <a:r>
              <a:rPr lang="en-US" altLang="ko-KR" dirty="0"/>
              <a:t>. SIDE</a:t>
            </a:r>
            <a:r>
              <a:rPr lang="ko-KR" altLang="en-US" dirty="0"/>
              <a:t>라는 단어도 그렇고</a:t>
            </a:r>
            <a:r>
              <a:rPr lang="en-US" altLang="ko-KR" dirty="0"/>
              <a:t>, </a:t>
            </a:r>
            <a:r>
              <a:rPr lang="ko-KR" altLang="en-US" dirty="0"/>
              <a:t>이 필체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27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A183F96-E477-4596-9FF4-900E8F75A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F9AA4-1FD9-420B-909C-098F3BC6E565}"/>
              </a:ext>
            </a:extLst>
          </p:cNvPr>
          <p:cNvSpPr txBox="1"/>
          <p:nvPr/>
        </p:nvSpPr>
        <p:spPr>
          <a:xfrm>
            <a:off x="296882" y="5948939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</a:t>
            </a:r>
            <a:r>
              <a:rPr lang="en-US" altLang="ko-KR" dirty="0"/>
              <a:t>, </a:t>
            </a:r>
            <a:r>
              <a:rPr lang="ko-KR" altLang="en-US" dirty="0"/>
              <a:t>맞다</a:t>
            </a:r>
            <a:r>
              <a:rPr lang="en-US" altLang="ko-KR" dirty="0"/>
              <a:t>… </a:t>
            </a:r>
            <a:r>
              <a:rPr lang="ko-KR" altLang="en-US" dirty="0"/>
              <a:t>어제 이상한 쪽지를 받았었지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44564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132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일단 퍼즐부터 맞춰 볼까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5945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98BABC-678F-4C95-82F6-4414A849F620}"/>
              </a:ext>
            </a:extLst>
          </p:cNvPr>
          <p:cNvSpPr txBox="1"/>
          <p:nvPr/>
        </p:nvSpPr>
        <p:spPr>
          <a:xfrm>
            <a:off x="1027216" y="326571"/>
            <a:ext cx="342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페이드</a:t>
            </a:r>
            <a:r>
              <a:rPr lang="ko-KR" altLang="en-US" dirty="0"/>
              <a:t> 아웃 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4056BC-F227-4E1B-A5EC-CF07C8E39FA4}"/>
              </a:ext>
            </a:extLst>
          </p:cNvPr>
          <p:cNvSpPr txBox="1"/>
          <p:nvPr/>
        </p:nvSpPr>
        <p:spPr>
          <a:xfrm>
            <a:off x="1027216" y="684027"/>
            <a:ext cx="418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배경 전환 </a:t>
            </a:r>
            <a:r>
              <a:rPr lang="en-US" altLang="ko-KR" dirty="0"/>
              <a:t>(</a:t>
            </a:r>
            <a:r>
              <a:rPr lang="ko-KR" altLang="en-US" dirty="0" err="1"/>
              <a:t>페이드</a:t>
            </a:r>
            <a:r>
              <a:rPr lang="ko-KR" altLang="en-US" dirty="0"/>
              <a:t> 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F08FB-AD73-44FB-9369-10312C7705A8}"/>
              </a:ext>
            </a:extLst>
          </p:cNvPr>
          <p:cNvSpPr txBox="1"/>
          <p:nvPr/>
        </p:nvSpPr>
        <p:spPr>
          <a:xfrm>
            <a:off x="1086593" y="1041483"/>
            <a:ext cx="375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  </a:t>
            </a:r>
            <a:r>
              <a:rPr lang="ko-KR" altLang="en-US" dirty="0"/>
              <a:t>책상 </a:t>
            </a:r>
            <a:r>
              <a:rPr lang="en-US" altLang="ko-KR" dirty="0"/>
              <a:t>(</a:t>
            </a:r>
            <a:r>
              <a:rPr lang="ko-KR" altLang="en-US" dirty="0"/>
              <a:t>스테이지</a:t>
            </a:r>
            <a:r>
              <a:rPr lang="en-US" altLang="ko-KR" dirty="0"/>
              <a:t>3 </a:t>
            </a:r>
            <a:r>
              <a:rPr lang="ko-KR" altLang="en-US" dirty="0"/>
              <a:t>배경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1E8B41-FCA4-4E5A-BB59-8F0D28307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9" y="2112747"/>
            <a:ext cx="60007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372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58CA0E-06C3-4526-B51F-F924109B56EA}"/>
              </a:ext>
            </a:extLst>
          </p:cNvPr>
          <p:cNvSpPr txBox="1"/>
          <p:nvPr/>
        </p:nvSpPr>
        <p:spPr>
          <a:xfrm>
            <a:off x="130629" y="148442"/>
            <a:ext cx="2986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토끼 비행기 나무</a:t>
            </a:r>
            <a:r>
              <a:rPr lang="en-US" altLang="ko-KR" dirty="0"/>
              <a:t>(</a:t>
            </a:r>
            <a:r>
              <a:rPr lang="ko-KR" altLang="en-US" dirty="0"/>
              <a:t>트리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= </a:t>
            </a:r>
            <a:r>
              <a:rPr lang="ko-KR" altLang="en-US" dirty="0"/>
              <a:t>짝과 관련된 물건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FE94CF-625D-48CF-8680-D47A01150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766" y="1079925"/>
            <a:ext cx="2210108" cy="2171106"/>
          </a:xfrm>
          <a:prstGeom prst="rect">
            <a:avLst/>
          </a:prstGeom>
        </p:spPr>
      </p:pic>
      <p:pic>
        <p:nvPicPr>
          <p:cNvPr id="11" name="Picture 6" descr="칠교놀이도안 그림+한글파일로 모아놨어요^^ : 네이버 블로그">
            <a:extLst>
              <a:ext uri="{FF2B5EF4-FFF2-40B4-BE49-F238E27FC236}">
                <a16:creationId xmlns:a16="http://schemas.microsoft.com/office/drawing/2014/main" id="{2FD37A0E-0F07-4E9A-B7EF-DFC10ED03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646" y="3310617"/>
            <a:ext cx="2627274" cy="262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91AF3C4-B554-489D-AEB0-71226419BB33}"/>
              </a:ext>
            </a:extLst>
          </p:cNvPr>
          <p:cNvSpPr/>
          <p:nvPr/>
        </p:nvSpPr>
        <p:spPr>
          <a:xfrm>
            <a:off x="2366810" y="1096518"/>
            <a:ext cx="2166417" cy="211487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 descr="칠교]토끼 만들기1 : 네이버 블로그">
            <a:extLst>
              <a:ext uri="{FF2B5EF4-FFF2-40B4-BE49-F238E27FC236}">
                <a16:creationId xmlns:a16="http://schemas.microsoft.com/office/drawing/2014/main" id="{D012FF31-BA04-46C2-AA69-68CC6B8F8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241" y="1346984"/>
            <a:ext cx="2036211" cy="150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7ADB86-BBD3-4DF5-A2EE-C087038D1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658" y="1069950"/>
            <a:ext cx="2210108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927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3A8BA-2A5E-471F-8D49-3E016F2D1500}"/>
              </a:ext>
            </a:extLst>
          </p:cNvPr>
          <p:cNvSpPr txBox="1"/>
          <p:nvPr/>
        </p:nvSpPr>
        <p:spPr>
          <a:xfrm>
            <a:off x="368135" y="332509"/>
            <a:ext cx="97437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b="1" dirty="0"/>
              <a:t>스테이지 </a:t>
            </a:r>
            <a:r>
              <a:rPr lang="en-US" altLang="ko-KR" b="1" dirty="0"/>
              <a:t>3</a:t>
            </a:r>
          </a:p>
          <a:p>
            <a:endParaRPr lang="ko-KR" altLang="ko-KR" dirty="0"/>
          </a:p>
          <a:p>
            <a:r>
              <a:rPr lang="ko-KR" altLang="en-US" dirty="0" err="1"/>
              <a:t>칠교놀이</a:t>
            </a:r>
            <a:r>
              <a:rPr lang="en-US" altLang="ko-KR" dirty="0"/>
              <a:t> (</a:t>
            </a:r>
            <a:r>
              <a:rPr lang="ko-KR" altLang="en-US" dirty="0"/>
              <a:t>퍼즐 편지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순차적으로 </a:t>
            </a:r>
            <a:r>
              <a:rPr lang="en-US" altLang="ko-KR" dirty="0"/>
              <a:t>3</a:t>
            </a:r>
            <a:r>
              <a:rPr lang="ko-KR" altLang="en-US" dirty="0"/>
              <a:t>번째 </a:t>
            </a:r>
            <a:r>
              <a:rPr lang="ko-KR" altLang="en-US" dirty="0" err="1"/>
              <a:t>칠교</a:t>
            </a:r>
            <a:r>
              <a:rPr lang="ko-KR" altLang="en-US" dirty="0"/>
              <a:t> 퍼즐까지 완성하면 클리어 화면 등장</a:t>
            </a:r>
            <a:endParaRPr lang="en-US" altLang="ko-KR" dirty="0"/>
          </a:p>
          <a:p>
            <a:r>
              <a:rPr lang="ko-KR" altLang="en-US" dirty="0"/>
              <a:t>상단에 타이머 배치 </a:t>
            </a:r>
            <a:r>
              <a:rPr lang="en-US" altLang="ko-KR" dirty="0"/>
              <a:t>(0</a:t>
            </a:r>
            <a:r>
              <a:rPr lang="ko-KR" altLang="en-US" dirty="0"/>
              <a:t>초에서 시작해서 점점 누적되는 식 </a:t>
            </a:r>
            <a:r>
              <a:rPr lang="en-US" altLang="ko-KR" dirty="0"/>
              <a:t>ex. 0 ~ 3.)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ko-KR" dirty="0"/>
          </a:p>
          <a:p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2A5E890-FA6C-459A-B138-21352876049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2892" y="2309949"/>
          <a:ext cx="6245102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470">
                  <a:extLst>
                    <a:ext uri="{9D8B030D-6E8A-4147-A177-3AD203B41FA5}">
                      <a16:colId xmlns:a16="http://schemas.microsoft.com/office/drawing/2014/main" val="3673528856"/>
                    </a:ext>
                  </a:extLst>
                </a:gridCol>
                <a:gridCol w="5146632">
                  <a:extLst>
                    <a:ext uri="{9D8B030D-6E8A-4147-A177-3AD203B41FA5}">
                      <a16:colId xmlns:a16="http://schemas.microsoft.com/office/drawing/2014/main" val="12478185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등급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기준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18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퍼즐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개를 완성한 시간이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분 이내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353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퍼즐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개를 완성한 시간이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분 이상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분 이내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117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그 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627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168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3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7BA924-48C3-4529-A1AE-E9438A320AA5}"/>
              </a:ext>
            </a:extLst>
          </p:cNvPr>
          <p:cNvSpPr/>
          <p:nvPr/>
        </p:nvSpPr>
        <p:spPr>
          <a:xfrm>
            <a:off x="5158157" y="1033153"/>
            <a:ext cx="1448790" cy="5160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초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CC00AC-FF2B-4E01-A2BD-EA4C04A39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267" y="-405409"/>
            <a:ext cx="3975279" cy="70600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8044AD-78D2-4DBE-AC7B-4B9656CE0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335" y="2834114"/>
            <a:ext cx="3861487" cy="6858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8338745-23A3-42D2-AA94-C6C8E0A29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305" y="1395108"/>
            <a:ext cx="3861487" cy="6858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AD27F85-7EE1-4669-91A2-35C7CA2E9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565" y="1498133"/>
            <a:ext cx="3861487" cy="685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A859A9B-CFAA-4A19-A10E-5BC4CB85FB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671" y="818432"/>
            <a:ext cx="3861487" cy="6858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4691B06-47BB-4770-9DD1-D0D37C81EB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521" y="368458"/>
            <a:ext cx="3861487" cy="685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396069B-A01A-415B-B3F9-74EBB0D62553}"/>
              </a:ext>
            </a:extLst>
          </p:cNvPr>
          <p:cNvSpPr txBox="1"/>
          <p:nvPr/>
        </p:nvSpPr>
        <p:spPr>
          <a:xfrm>
            <a:off x="1296460" y="1553524"/>
            <a:ext cx="306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완성된 </a:t>
            </a:r>
            <a:r>
              <a:rPr lang="ko-KR" altLang="en-US" sz="1200" dirty="0" err="1"/>
              <a:t>칠교</a:t>
            </a:r>
            <a:r>
              <a:rPr lang="ko-KR" altLang="en-US" sz="1200" dirty="0"/>
              <a:t> 모양이 드러나지 않게 </a:t>
            </a:r>
            <a:endParaRPr lang="en-US" altLang="ko-KR" sz="1200" dirty="0"/>
          </a:p>
          <a:p>
            <a:r>
              <a:rPr lang="ko-KR" altLang="en-US" sz="1200" dirty="0"/>
              <a:t>실루엣</a:t>
            </a:r>
            <a:r>
              <a:rPr lang="en-US" altLang="ko-KR" sz="1200" dirty="0"/>
              <a:t>(</a:t>
            </a:r>
            <a:r>
              <a:rPr lang="ko-KR" altLang="en-US" sz="1200" dirty="0"/>
              <a:t>블랙</a:t>
            </a:r>
            <a:r>
              <a:rPr lang="en-US" altLang="ko-KR" sz="1200" dirty="0"/>
              <a:t>)</a:t>
            </a:r>
            <a:r>
              <a:rPr lang="ko-KR" altLang="en-US" sz="1200" dirty="0"/>
              <a:t>처리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11D3BED-C597-4672-80BC-3E0038EDA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52" y="2049104"/>
            <a:ext cx="3535986" cy="260931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3FAE9D-D3E8-44A7-ADB0-42568DA4FF07}"/>
              </a:ext>
            </a:extLst>
          </p:cNvPr>
          <p:cNvSpPr txBox="1"/>
          <p:nvPr/>
        </p:nvSpPr>
        <p:spPr>
          <a:xfrm>
            <a:off x="2461428" y="4306485"/>
            <a:ext cx="804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CFF"/>
                </a:solidFill>
              </a:rPr>
              <a:t>영역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A548301-AEF0-4E19-99CB-2B35C37A7ED9}"/>
              </a:ext>
            </a:extLst>
          </p:cNvPr>
          <p:cNvCxnSpPr>
            <a:cxnSpLocks/>
          </p:cNvCxnSpPr>
          <p:nvPr/>
        </p:nvCxnSpPr>
        <p:spPr>
          <a:xfrm>
            <a:off x="1945224" y="3593113"/>
            <a:ext cx="791458" cy="783818"/>
          </a:xfrm>
          <a:prstGeom prst="line">
            <a:avLst/>
          </a:prstGeom>
          <a:ln w="38100">
            <a:solidFill>
              <a:srgbClr val="FF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01C7321-FDD0-417D-96CE-B71DD14963C3}"/>
              </a:ext>
            </a:extLst>
          </p:cNvPr>
          <p:cNvCxnSpPr>
            <a:cxnSpLocks/>
          </p:cNvCxnSpPr>
          <p:nvPr/>
        </p:nvCxnSpPr>
        <p:spPr>
          <a:xfrm>
            <a:off x="1943850" y="3593112"/>
            <a:ext cx="1568659" cy="23255"/>
          </a:xfrm>
          <a:prstGeom prst="line">
            <a:avLst/>
          </a:prstGeom>
          <a:ln w="38100">
            <a:solidFill>
              <a:srgbClr val="FF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CF74E5C-A57A-4AF3-9CB7-B8257C527F21}"/>
              </a:ext>
            </a:extLst>
          </p:cNvPr>
          <p:cNvCxnSpPr>
            <a:cxnSpLocks/>
          </p:cNvCxnSpPr>
          <p:nvPr/>
        </p:nvCxnSpPr>
        <p:spPr>
          <a:xfrm flipV="1">
            <a:off x="2708470" y="3604739"/>
            <a:ext cx="809744" cy="772192"/>
          </a:xfrm>
          <a:prstGeom prst="line">
            <a:avLst/>
          </a:prstGeom>
          <a:ln w="38100">
            <a:solidFill>
              <a:srgbClr val="FF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7E1DDAAE-84D9-4528-80C5-AD7E3CDF6069}"/>
              </a:ext>
            </a:extLst>
          </p:cNvPr>
          <p:cNvCxnSpPr/>
          <p:nvPr/>
        </p:nvCxnSpPr>
        <p:spPr>
          <a:xfrm rot="5400000">
            <a:off x="3574424" y="2918361"/>
            <a:ext cx="320634" cy="302820"/>
          </a:xfrm>
          <a:prstGeom prst="bentConnector3">
            <a:avLst/>
          </a:prstGeom>
          <a:ln w="28575">
            <a:solidFill>
              <a:srgbClr val="FFC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086460D-AF28-40DF-AAE2-0186511CD7A5}"/>
              </a:ext>
            </a:extLst>
          </p:cNvPr>
          <p:cNvSpPr txBox="1"/>
          <p:nvPr/>
        </p:nvSpPr>
        <p:spPr>
          <a:xfrm>
            <a:off x="2546815" y="3295213"/>
            <a:ext cx="3424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블랙 처리된 실루엣 위</a:t>
            </a:r>
            <a:endParaRPr lang="en-US" altLang="ko-KR" sz="1200" dirty="0"/>
          </a:p>
          <a:p>
            <a:r>
              <a:rPr lang="ko-KR" altLang="en-US" sz="1200" dirty="0"/>
              <a:t>정확한 자리</a:t>
            </a:r>
            <a:r>
              <a:rPr lang="en-US" altLang="ko-KR" sz="1200" dirty="0"/>
              <a:t>(</a:t>
            </a:r>
            <a:r>
              <a:rPr lang="ko-KR" altLang="en-US" sz="1200" dirty="0"/>
              <a:t>영역</a:t>
            </a:r>
            <a:r>
              <a:rPr lang="en-US" altLang="ko-KR" sz="1200" dirty="0"/>
              <a:t>)</a:t>
            </a:r>
            <a:r>
              <a:rPr lang="ko-KR" altLang="en-US" sz="1200" dirty="0"/>
              <a:t>에 </a:t>
            </a:r>
            <a:r>
              <a:rPr lang="ko-KR" altLang="en-US" sz="1200" dirty="0" err="1"/>
              <a:t>칠교</a:t>
            </a:r>
            <a:r>
              <a:rPr lang="ko-KR" altLang="en-US" sz="1200" dirty="0"/>
              <a:t> 조각 </a:t>
            </a:r>
            <a:r>
              <a:rPr lang="ko-KR" altLang="en-US" sz="1200" dirty="0" err="1"/>
              <a:t>끌어다</a:t>
            </a:r>
            <a:r>
              <a:rPr lang="ko-KR" altLang="en-US" sz="1200" dirty="0"/>
              <a:t> 놓기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C7682B-0C2F-40F0-8C07-A68D23A8E6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80" y="-1419831"/>
            <a:ext cx="6086547" cy="1080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590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3A8BA-2A5E-471F-8D49-3E016F2D1500}"/>
              </a:ext>
            </a:extLst>
          </p:cNvPr>
          <p:cNvSpPr txBox="1"/>
          <p:nvPr/>
        </p:nvSpPr>
        <p:spPr>
          <a:xfrm>
            <a:off x="368135" y="332509"/>
            <a:ext cx="97437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왼쪽 상단에 맞춰야 할 모양 사진 배치 </a:t>
            </a:r>
            <a:r>
              <a:rPr lang="en-US" altLang="ko-KR" dirty="0"/>
              <a:t>(ex. </a:t>
            </a:r>
            <a:r>
              <a:rPr lang="ko-KR" altLang="en-US" dirty="0"/>
              <a:t>토끼</a:t>
            </a:r>
            <a:r>
              <a:rPr lang="en-US" altLang="ko-KR" dirty="0"/>
              <a:t>…)</a:t>
            </a:r>
          </a:p>
          <a:p>
            <a:endParaRPr lang="en-US" altLang="ko-KR" dirty="0"/>
          </a:p>
          <a:p>
            <a:r>
              <a:rPr lang="ko-KR" altLang="en-US" dirty="0"/>
              <a:t>플레이어는 </a:t>
            </a:r>
            <a:r>
              <a:rPr lang="ko-KR" altLang="en-US" dirty="0" err="1"/>
              <a:t>칠교</a:t>
            </a:r>
            <a:r>
              <a:rPr lang="en-US" altLang="ko-KR" dirty="0"/>
              <a:t>(</a:t>
            </a:r>
            <a:r>
              <a:rPr lang="ko-KR" altLang="en-US" dirty="0"/>
              <a:t>편지</a:t>
            </a:r>
            <a:r>
              <a:rPr lang="en-US" altLang="ko-KR" dirty="0"/>
              <a:t>)</a:t>
            </a:r>
            <a:r>
              <a:rPr lang="ko-KR" altLang="en-US" dirty="0"/>
              <a:t> 조각을 </a:t>
            </a:r>
            <a:r>
              <a:rPr lang="ko-KR" altLang="en-US" dirty="0" err="1"/>
              <a:t>끌어다가</a:t>
            </a:r>
            <a:r>
              <a:rPr lang="ko-KR" altLang="en-US" dirty="0"/>
              <a:t> 왼쪽 중앙에 있는 모양대로 맞춰야 함</a:t>
            </a:r>
            <a:endParaRPr lang="ko-KR" altLang="ko-KR" dirty="0"/>
          </a:p>
          <a:p>
            <a:r>
              <a:rPr lang="ko-KR" altLang="en-US" dirty="0"/>
              <a:t>중앙에는 검은색 실루엣 처리된 </a:t>
            </a:r>
            <a:r>
              <a:rPr lang="ko-KR" altLang="en-US" dirty="0" err="1"/>
              <a:t>칠교</a:t>
            </a:r>
            <a:r>
              <a:rPr lang="en-US" altLang="ko-KR" dirty="0"/>
              <a:t>(</a:t>
            </a:r>
            <a:r>
              <a:rPr lang="ko-KR" altLang="en-US" dirty="0"/>
              <a:t>퍼즐</a:t>
            </a:r>
            <a:r>
              <a:rPr lang="en-US" altLang="ko-KR" dirty="0"/>
              <a:t>) </a:t>
            </a:r>
            <a:r>
              <a:rPr lang="ko-KR" altLang="en-US" dirty="0"/>
              <a:t>틀</a:t>
            </a:r>
            <a:endParaRPr lang="en-US" altLang="ko-KR" dirty="0"/>
          </a:p>
          <a:p>
            <a:r>
              <a:rPr lang="ko-KR" altLang="en-US" dirty="0" err="1"/>
              <a:t>칠교가</a:t>
            </a:r>
            <a:r>
              <a:rPr lang="ko-KR" altLang="en-US" dirty="0"/>
              <a:t> 배치되어야 하는 모양으로 영역을 나누어 위치의 오차 판단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영역의 </a:t>
            </a:r>
            <a:r>
              <a:rPr lang="en-US" altLang="ko-KR" dirty="0"/>
              <a:t>0.3cm </a:t>
            </a:r>
            <a:r>
              <a:rPr lang="ko-KR" altLang="en-US" dirty="0"/>
              <a:t>오차 안에</a:t>
            </a:r>
            <a:r>
              <a:rPr lang="en-US" altLang="ko-KR" dirty="0"/>
              <a:t> </a:t>
            </a:r>
            <a:r>
              <a:rPr lang="ko-KR" altLang="en-US" dirty="0"/>
              <a:t>맞는 퍼즐을 전부 배치하면 퍼즐 완성</a:t>
            </a:r>
            <a:endParaRPr lang="en-US" altLang="ko-KR" dirty="0"/>
          </a:p>
          <a:p>
            <a:r>
              <a:rPr lang="ko-KR" altLang="en-US" dirty="0"/>
              <a:t>퍼즐이 최종 완성되기 전까지는 낱개 단위로 계속 옮길 수 있음</a:t>
            </a:r>
            <a:endParaRPr lang="en-US" altLang="ko-KR" dirty="0"/>
          </a:p>
          <a:p>
            <a:r>
              <a:rPr lang="ko-KR" altLang="en-US" dirty="0"/>
              <a:t>퍼즐이</a:t>
            </a:r>
            <a:r>
              <a:rPr lang="en-US" altLang="ko-KR" dirty="0"/>
              <a:t> </a:t>
            </a:r>
            <a:r>
              <a:rPr lang="ko-KR" altLang="en-US" dirty="0"/>
              <a:t>완성되면 다음 퍼즐로 화면 전환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칠교는</a:t>
            </a:r>
            <a:r>
              <a:rPr lang="ko-KR" altLang="en-US" dirty="0"/>
              <a:t> </a:t>
            </a:r>
            <a:r>
              <a:rPr lang="ko-KR" altLang="en-US" dirty="0" err="1"/>
              <a:t>좌클릭</a:t>
            </a:r>
            <a:r>
              <a:rPr lang="ko-KR" altLang="en-US" dirty="0"/>
              <a:t> 상태로 </a:t>
            </a:r>
            <a:r>
              <a:rPr lang="ko-KR" altLang="en-US" dirty="0" err="1"/>
              <a:t>끌어다</a:t>
            </a:r>
            <a:r>
              <a:rPr lang="ko-KR" altLang="en-US" dirty="0"/>
              <a:t> 놓을 수 있음</a:t>
            </a:r>
            <a:r>
              <a:rPr lang="en-US" altLang="ko-KR" dirty="0"/>
              <a:t>. </a:t>
            </a:r>
            <a:r>
              <a:rPr lang="ko-KR" altLang="en-US" dirty="0" err="1"/>
              <a:t>좌클릭</a:t>
            </a:r>
            <a:r>
              <a:rPr lang="ko-KR" altLang="en-US" dirty="0"/>
              <a:t> 해제 시 배치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D1E181-D2DE-4299-9DEF-B5778115E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249" y="2601307"/>
            <a:ext cx="3535986" cy="260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ABC1D3-C842-4F1D-9C4A-E81D26A03DFF}"/>
              </a:ext>
            </a:extLst>
          </p:cNvPr>
          <p:cNvSpPr txBox="1"/>
          <p:nvPr/>
        </p:nvSpPr>
        <p:spPr>
          <a:xfrm>
            <a:off x="9842763" y="3747554"/>
            <a:ext cx="1397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영역 나누기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1C31D5-76D1-4254-BF3D-F4F6C578645B}"/>
              </a:ext>
            </a:extLst>
          </p:cNvPr>
          <p:cNvCxnSpPr>
            <a:cxnSpLocks/>
          </p:cNvCxnSpPr>
          <p:nvPr/>
        </p:nvCxnSpPr>
        <p:spPr>
          <a:xfrm>
            <a:off x="8708221" y="4145316"/>
            <a:ext cx="791458" cy="7838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B0361B5-14DD-47CC-9867-9F8EFE2B922E}"/>
              </a:ext>
            </a:extLst>
          </p:cNvPr>
          <p:cNvCxnSpPr>
            <a:cxnSpLocks/>
          </p:cNvCxnSpPr>
          <p:nvPr/>
        </p:nvCxnSpPr>
        <p:spPr>
          <a:xfrm>
            <a:off x="8706847" y="4145315"/>
            <a:ext cx="1568659" cy="232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5859C1B-56F5-44BD-8836-EDDC4FC52DEE}"/>
              </a:ext>
            </a:extLst>
          </p:cNvPr>
          <p:cNvCxnSpPr>
            <a:cxnSpLocks/>
          </p:cNvCxnSpPr>
          <p:nvPr/>
        </p:nvCxnSpPr>
        <p:spPr>
          <a:xfrm flipV="1">
            <a:off x="9499679" y="4156942"/>
            <a:ext cx="781532" cy="7862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D6F2DC5-5D4F-474C-9E4B-E24CD64BAC8A}"/>
              </a:ext>
            </a:extLst>
          </p:cNvPr>
          <p:cNvCxnSpPr>
            <a:cxnSpLocks/>
          </p:cNvCxnSpPr>
          <p:nvPr/>
        </p:nvCxnSpPr>
        <p:spPr>
          <a:xfrm flipV="1">
            <a:off x="9491176" y="4929135"/>
            <a:ext cx="1581493" cy="116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7C73721-CA7E-42A6-8DB1-144DF1B68F35}"/>
              </a:ext>
            </a:extLst>
          </p:cNvPr>
          <p:cNvCxnSpPr>
            <a:cxnSpLocks/>
          </p:cNvCxnSpPr>
          <p:nvPr/>
        </p:nvCxnSpPr>
        <p:spPr>
          <a:xfrm>
            <a:off x="10275506" y="4168570"/>
            <a:ext cx="797163" cy="7605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ADC5BB3-F273-444D-A321-DA451F6D87BF}"/>
              </a:ext>
            </a:extLst>
          </p:cNvPr>
          <p:cNvCxnSpPr>
            <a:cxnSpLocks/>
          </p:cNvCxnSpPr>
          <p:nvPr/>
        </p:nvCxnSpPr>
        <p:spPr>
          <a:xfrm flipH="1">
            <a:off x="8395855" y="4387933"/>
            <a:ext cx="527064" cy="5412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EFEF94-B394-41B5-8BBD-35383690A474}"/>
              </a:ext>
            </a:extLst>
          </p:cNvPr>
          <p:cNvCxnSpPr>
            <a:cxnSpLocks/>
          </p:cNvCxnSpPr>
          <p:nvPr/>
        </p:nvCxnSpPr>
        <p:spPr>
          <a:xfrm flipH="1" flipV="1">
            <a:off x="8395855" y="4926704"/>
            <a:ext cx="1095322" cy="133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BA4C2E8-3F93-46FD-8B0C-0CCB16AED213}"/>
              </a:ext>
            </a:extLst>
          </p:cNvPr>
          <p:cNvCxnSpPr>
            <a:cxnSpLocks/>
          </p:cNvCxnSpPr>
          <p:nvPr/>
        </p:nvCxnSpPr>
        <p:spPr>
          <a:xfrm flipH="1">
            <a:off x="8129103" y="3978545"/>
            <a:ext cx="427186" cy="3851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62C684D-9C3F-4C3F-B802-7A690B5C91AA}"/>
              </a:ext>
            </a:extLst>
          </p:cNvPr>
          <p:cNvCxnSpPr>
            <a:cxnSpLocks/>
          </p:cNvCxnSpPr>
          <p:nvPr/>
        </p:nvCxnSpPr>
        <p:spPr>
          <a:xfrm flipH="1" flipV="1">
            <a:off x="8160507" y="4363730"/>
            <a:ext cx="395782" cy="377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B47ED25-7055-482B-8063-4B9896052423}"/>
              </a:ext>
            </a:extLst>
          </p:cNvPr>
          <p:cNvCxnSpPr>
            <a:cxnSpLocks/>
          </p:cNvCxnSpPr>
          <p:nvPr/>
        </p:nvCxnSpPr>
        <p:spPr>
          <a:xfrm flipH="1" flipV="1">
            <a:off x="8527617" y="3975802"/>
            <a:ext cx="395782" cy="377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6FB8B1D-B35D-46A4-B161-4DCE5FD11980}"/>
              </a:ext>
            </a:extLst>
          </p:cNvPr>
          <p:cNvCxnSpPr>
            <a:cxnSpLocks/>
          </p:cNvCxnSpPr>
          <p:nvPr/>
        </p:nvCxnSpPr>
        <p:spPr>
          <a:xfrm flipH="1" flipV="1">
            <a:off x="8922919" y="2832265"/>
            <a:ext cx="20597" cy="5524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2F6C87B-F70A-4B8D-869F-F7A095ABBF84}"/>
              </a:ext>
            </a:extLst>
          </p:cNvPr>
          <p:cNvCxnSpPr>
            <a:cxnSpLocks/>
          </p:cNvCxnSpPr>
          <p:nvPr/>
        </p:nvCxnSpPr>
        <p:spPr>
          <a:xfrm flipV="1">
            <a:off x="8406154" y="3389160"/>
            <a:ext cx="537362" cy="928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A7A1097-0816-49E0-98F5-6B06B8780F77}"/>
              </a:ext>
            </a:extLst>
          </p:cNvPr>
          <p:cNvCxnSpPr>
            <a:cxnSpLocks/>
          </p:cNvCxnSpPr>
          <p:nvPr/>
        </p:nvCxnSpPr>
        <p:spPr>
          <a:xfrm flipV="1">
            <a:off x="8406154" y="2827855"/>
            <a:ext cx="527063" cy="664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F5E2160-D548-4C75-B342-8CE5EB7850DA}"/>
              </a:ext>
            </a:extLst>
          </p:cNvPr>
          <p:cNvCxnSpPr>
            <a:cxnSpLocks/>
          </p:cNvCxnSpPr>
          <p:nvPr/>
        </p:nvCxnSpPr>
        <p:spPr>
          <a:xfrm flipV="1">
            <a:off x="8576887" y="3447162"/>
            <a:ext cx="647538" cy="5243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4FC7C3E-682B-47CC-BBD2-677215853BFA}"/>
              </a:ext>
            </a:extLst>
          </p:cNvPr>
          <p:cNvCxnSpPr>
            <a:cxnSpLocks/>
          </p:cNvCxnSpPr>
          <p:nvPr/>
        </p:nvCxnSpPr>
        <p:spPr>
          <a:xfrm>
            <a:off x="9214256" y="3462585"/>
            <a:ext cx="532441" cy="881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1C55446-F47B-4A41-AF0C-B4B6F0882482}"/>
              </a:ext>
            </a:extLst>
          </p:cNvPr>
          <p:cNvCxnSpPr>
            <a:cxnSpLocks/>
          </p:cNvCxnSpPr>
          <p:nvPr/>
        </p:nvCxnSpPr>
        <p:spPr>
          <a:xfrm>
            <a:off x="8605559" y="3948784"/>
            <a:ext cx="532441" cy="881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F9EBE7E-FB5B-4539-8B48-3CD73D24B7CE}"/>
              </a:ext>
            </a:extLst>
          </p:cNvPr>
          <p:cNvCxnSpPr>
            <a:cxnSpLocks/>
          </p:cNvCxnSpPr>
          <p:nvPr/>
        </p:nvCxnSpPr>
        <p:spPr>
          <a:xfrm flipV="1">
            <a:off x="9103950" y="3524433"/>
            <a:ext cx="642747" cy="505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4F902186-9F49-4B56-988F-1AA32460F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056" y="4186109"/>
            <a:ext cx="1274043" cy="115947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E6A7A8E3-8A02-4259-8D84-D29B40F7C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284" y="4243284"/>
            <a:ext cx="1271480" cy="128126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1A763F2-24F8-489E-8079-7CA6640BEEFD}"/>
              </a:ext>
            </a:extLst>
          </p:cNvPr>
          <p:cNvSpPr txBox="1"/>
          <p:nvPr/>
        </p:nvSpPr>
        <p:spPr>
          <a:xfrm>
            <a:off x="693639" y="4049238"/>
            <a:ext cx="2587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칠교</a:t>
            </a:r>
            <a:r>
              <a:rPr lang="ko-KR" altLang="en-US" dirty="0"/>
              <a:t> </a:t>
            </a:r>
            <a:r>
              <a:rPr lang="ko-KR" altLang="en-US" dirty="0" err="1"/>
              <a:t>우클릭</a:t>
            </a:r>
            <a:r>
              <a:rPr lang="ko-KR" altLang="en-US" dirty="0"/>
              <a:t> 시 </a:t>
            </a:r>
          </a:p>
          <a:p>
            <a:endParaRPr lang="en-US" altLang="ko-KR" dirty="0"/>
          </a:p>
          <a:p>
            <a:r>
              <a:rPr lang="ko-KR" altLang="en-US" dirty="0"/>
              <a:t>플레이어가</a:t>
            </a:r>
            <a:endParaRPr lang="en-US" altLang="ko-KR" dirty="0"/>
          </a:p>
          <a:p>
            <a:r>
              <a:rPr lang="ko-KR" altLang="en-US" dirty="0"/>
              <a:t>원하는 각도로</a:t>
            </a:r>
            <a:endParaRPr lang="en-US" altLang="ko-KR" dirty="0"/>
          </a:p>
          <a:p>
            <a:r>
              <a:rPr lang="ko-KR" altLang="en-US" dirty="0"/>
              <a:t>이런 느낌의 회전 가능</a:t>
            </a:r>
          </a:p>
        </p:txBody>
      </p:sp>
    </p:spTree>
    <p:extLst>
      <p:ext uri="{BB962C8B-B14F-4D97-AF65-F5344CB8AC3E}">
        <p14:creationId xmlns:p14="http://schemas.microsoft.com/office/powerpoint/2010/main" val="9102680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3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7BA924-48C3-4529-A1AE-E9438A320AA5}"/>
              </a:ext>
            </a:extLst>
          </p:cNvPr>
          <p:cNvSpPr/>
          <p:nvPr/>
        </p:nvSpPr>
        <p:spPr>
          <a:xfrm>
            <a:off x="5158157" y="1033153"/>
            <a:ext cx="1448790" cy="5160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초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CC00AC-FF2B-4E01-A2BD-EA4C04A39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602" y="631208"/>
            <a:ext cx="3975279" cy="70600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C7682B-0C2F-40F0-8C07-A68D23A8E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18" y="-801720"/>
            <a:ext cx="4389197" cy="7795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8044AD-78D2-4DBE-AC7B-4B9656CE0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803" y="-226980"/>
            <a:ext cx="3861487" cy="6858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8338745-23A3-42D2-AA94-C6C8E0A29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606" y="904324"/>
            <a:ext cx="3861487" cy="6858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AD27F85-7EE1-4669-91A2-35C7CA2E9D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175" y="560920"/>
            <a:ext cx="3861487" cy="685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A859A9B-CFAA-4A19-A10E-5BC4CB85FB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422" y="-1058060"/>
            <a:ext cx="3861487" cy="6858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4691B06-47BB-4770-9DD1-D0D37C81EB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239" y="-714656"/>
            <a:ext cx="3861487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232208C-3860-4021-B7CC-7608D23A73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725" y="921457"/>
            <a:ext cx="1536009" cy="1502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5D8CF7-4FF8-4648-A8AE-32307D2F85AA}"/>
              </a:ext>
            </a:extLst>
          </p:cNvPr>
          <p:cNvSpPr txBox="1"/>
          <p:nvPr/>
        </p:nvSpPr>
        <p:spPr>
          <a:xfrm>
            <a:off x="2466474" y="1792705"/>
            <a:ext cx="672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칠교는</a:t>
            </a:r>
            <a:r>
              <a:rPr lang="ko-KR" altLang="en-US" dirty="0"/>
              <a:t> 지금 더미 상태</a:t>
            </a:r>
            <a:endParaRPr lang="en-US" altLang="ko-KR" dirty="0"/>
          </a:p>
          <a:p>
            <a:r>
              <a:rPr lang="ko-KR" altLang="en-US" dirty="0" err="1"/>
              <a:t>인게임</a:t>
            </a:r>
            <a:r>
              <a:rPr lang="ko-KR" altLang="en-US" dirty="0"/>
              <a:t> 상에서는 편지지 </a:t>
            </a:r>
            <a:r>
              <a:rPr lang="en-US" altLang="ko-KR" dirty="0"/>
              <a:t>+ </a:t>
            </a:r>
            <a:r>
              <a:rPr lang="ko-KR" altLang="en-US" dirty="0"/>
              <a:t>텍스트 추가된 외형으로 등장 예정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3409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3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7BA924-48C3-4529-A1AE-E9438A320AA5}"/>
              </a:ext>
            </a:extLst>
          </p:cNvPr>
          <p:cNvSpPr/>
          <p:nvPr/>
        </p:nvSpPr>
        <p:spPr>
          <a:xfrm>
            <a:off x="5158157" y="1033153"/>
            <a:ext cx="1448790" cy="5160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5BE7DE-BFA5-4BBD-9D90-232609C7E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82" y="921456"/>
            <a:ext cx="1587476" cy="15594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099AA8F-04FD-418D-8BC5-825D01926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48" y="2619742"/>
            <a:ext cx="3262684" cy="32051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4D9944-C05B-4D23-9339-4992C2C25AEB}"/>
              </a:ext>
            </a:extLst>
          </p:cNvPr>
          <p:cNvSpPr txBox="1"/>
          <p:nvPr/>
        </p:nvSpPr>
        <p:spPr>
          <a:xfrm>
            <a:off x="3252272" y="1913958"/>
            <a:ext cx="5349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이렇게 해당 모양으로 맞춰지면</a:t>
            </a:r>
            <a:endParaRPr lang="en-US" altLang="ko-KR" dirty="0"/>
          </a:p>
          <a:p>
            <a:r>
              <a:rPr lang="ko-KR" altLang="en-US" dirty="0"/>
              <a:t>각 편지의 내용을 읽을 수 있음</a:t>
            </a:r>
            <a:r>
              <a:rPr lang="en-US" altLang="ko-KR" dirty="0"/>
              <a:t>(</a:t>
            </a:r>
            <a:r>
              <a:rPr lang="ko-KR" altLang="en-US" dirty="0"/>
              <a:t>문장이 이어짐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8D1D6-788F-4EC0-82E3-C8E31827D22D}"/>
              </a:ext>
            </a:extLst>
          </p:cNvPr>
          <p:cNvSpPr txBox="1"/>
          <p:nvPr/>
        </p:nvSpPr>
        <p:spPr>
          <a:xfrm>
            <a:off x="1063254" y="5072520"/>
            <a:ext cx="4378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스페이스 바를 누르면</a:t>
            </a:r>
            <a:endParaRPr lang="en-US" altLang="ko-KR" dirty="0"/>
          </a:p>
          <a:p>
            <a:r>
              <a:rPr lang="ko-KR" altLang="en-US" dirty="0"/>
              <a:t>다음 단계의 퍼즐로 </a:t>
            </a:r>
            <a:r>
              <a:rPr lang="ko-KR" altLang="en-US" dirty="0" err="1"/>
              <a:t>넘어감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57C432-94E4-4883-AC92-25EB3041890C}"/>
              </a:ext>
            </a:extLst>
          </p:cNvPr>
          <p:cNvSpPr txBox="1"/>
          <p:nvPr/>
        </p:nvSpPr>
        <p:spPr>
          <a:xfrm>
            <a:off x="7613459" y="5481942"/>
            <a:ext cx="504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</a:t>
            </a:r>
            <a:r>
              <a:rPr lang="ko-KR" altLang="en-US" dirty="0"/>
              <a:t> 기존 </a:t>
            </a:r>
            <a:r>
              <a:rPr lang="en-US" altLang="ko-KR" dirty="0"/>
              <a:t>UI</a:t>
            </a:r>
            <a:r>
              <a:rPr lang="ko-KR" altLang="en-US" dirty="0"/>
              <a:t>랑 동일한 모양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C5E4D7-089C-46CC-A2FA-B63F47AF2CB5}"/>
              </a:ext>
            </a:extLst>
          </p:cNvPr>
          <p:cNvSpPr/>
          <p:nvPr/>
        </p:nvSpPr>
        <p:spPr>
          <a:xfrm>
            <a:off x="3367093" y="5884300"/>
            <a:ext cx="5133439" cy="492749"/>
          </a:xfrm>
          <a:prstGeom prst="rect">
            <a:avLst/>
          </a:prstGeom>
          <a:solidFill>
            <a:srgbClr val="FFCCFF"/>
          </a:solidFill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F9DC5A-81D8-48FD-A72C-FE3593641475}"/>
              </a:ext>
            </a:extLst>
          </p:cNvPr>
          <p:cNvSpPr/>
          <p:nvPr/>
        </p:nvSpPr>
        <p:spPr>
          <a:xfrm>
            <a:off x="3453959" y="5943607"/>
            <a:ext cx="5046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다음 퍼즐로 넘어가려면 스페이스 바를 누르자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614894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3472B0-257C-4576-8582-13D0423D46FE}"/>
              </a:ext>
            </a:extLst>
          </p:cNvPr>
          <p:cNvSpPr txBox="1"/>
          <p:nvPr/>
        </p:nvSpPr>
        <p:spPr>
          <a:xfrm>
            <a:off x="148442" y="115631"/>
            <a:ext cx="838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클리어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564A20-5E93-47E5-9D3F-2B15A098C4FB}"/>
              </a:ext>
            </a:extLst>
          </p:cNvPr>
          <p:cNvSpPr/>
          <p:nvPr/>
        </p:nvSpPr>
        <p:spPr>
          <a:xfrm>
            <a:off x="243444" y="552203"/>
            <a:ext cx="11614068" cy="61098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44118-AD66-4CEF-9DEA-663B3D82599F}"/>
              </a:ext>
            </a:extLst>
          </p:cNvPr>
          <p:cNvSpPr txBox="1"/>
          <p:nvPr/>
        </p:nvSpPr>
        <p:spPr>
          <a:xfrm>
            <a:off x="1953934" y="1392928"/>
            <a:ext cx="4328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오늘의 미션 완료</a:t>
            </a:r>
            <a:r>
              <a:rPr lang="en-US" altLang="ko-KR" sz="2800" b="1" dirty="0"/>
              <a:t>!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684A8-4409-4313-B94D-B6C59CC609D7}"/>
              </a:ext>
            </a:extLst>
          </p:cNvPr>
          <p:cNvSpPr txBox="1"/>
          <p:nvPr/>
        </p:nvSpPr>
        <p:spPr>
          <a:xfrm>
            <a:off x="8089441" y="2875737"/>
            <a:ext cx="29296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/>
              <a:t>A</a:t>
            </a:r>
            <a:endParaRPr lang="ko-KR" altLang="en-US" sz="9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E97A85-D8E9-41EB-8572-8B074DD36250}"/>
              </a:ext>
            </a:extLst>
          </p:cNvPr>
          <p:cNvSpPr/>
          <p:nvPr/>
        </p:nvSpPr>
        <p:spPr>
          <a:xfrm>
            <a:off x="2271989" y="2537183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800" dirty="0"/>
              <a:t>맞춘 시간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  57</a:t>
            </a:r>
            <a:r>
              <a:rPr lang="ko-KR" altLang="en-US" sz="2800" dirty="0"/>
              <a:t>초</a:t>
            </a:r>
            <a:endParaRPr lang="ko-KR" altLang="ko-KR" sz="2800" dirty="0"/>
          </a:p>
        </p:txBody>
      </p:sp>
    </p:spTree>
    <p:extLst>
      <p:ext uri="{BB962C8B-B14F-4D97-AF65-F5344CB8AC3E}">
        <p14:creationId xmlns:p14="http://schemas.microsoft.com/office/powerpoint/2010/main" val="4784795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6" name="Picture 8" descr="교실이 불편하다는 아이들, 그 이유는?">
            <a:extLst>
              <a:ext uri="{FF2B5EF4-FFF2-40B4-BE49-F238E27FC236}">
                <a16:creationId xmlns:a16="http://schemas.microsoft.com/office/drawing/2014/main" id="{81FF44A4-974E-45F7-98BF-8827DDEC3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FFC41B9D-DFE6-4EE9-AC8F-0DFBE1512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035286-D0EC-490B-8165-9E64AD4172E6}"/>
              </a:ext>
            </a:extLst>
          </p:cNvPr>
          <p:cNvSpPr/>
          <p:nvPr/>
        </p:nvSpPr>
        <p:spPr>
          <a:xfrm>
            <a:off x="-24475" y="5415148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B31DEA-8489-44DB-9316-686339294639}"/>
              </a:ext>
            </a:extLst>
          </p:cNvPr>
          <p:cNvSpPr/>
          <p:nvPr/>
        </p:nvSpPr>
        <p:spPr>
          <a:xfrm>
            <a:off x="265091" y="5948939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6198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EB68BFA-3B92-40DA-89D9-A43E10CBA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EAD7-96D5-4BF1-B80A-1E818DA16419}"/>
              </a:ext>
            </a:extLst>
          </p:cNvPr>
          <p:cNvSpPr txBox="1"/>
          <p:nvPr/>
        </p:nvSpPr>
        <p:spPr>
          <a:xfrm>
            <a:off x="296882" y="5948939"/>
            <a:ext cx="1117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읽어나</a:t>
            </a:r>
            <a:r>
              <a:rPr lang="ko-KR" altLang="en-US" dirty="0"/>
              <a:t> 볼까</a:t>
            </a:r>
            <a:r>
              <a:rPr lang="en-US" altLang="ko-KR" dirty="0"/>
              <a:t>. …</a:t>
            </a:r>
            <a:r>
              <a:rPr lang="ko-KR" altLang="en-US" dirty="0"/>
              <a:t>요즘 어쩐지 기분이 울적한 당신을 위한 첫 번째 미션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2670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6" name="Picture 8" descr="교실이 불편하다는 아이들, 그 이유는?">
            <a:extLst>
              <a:ext uri="{FF2B5EF4-FFF2-40B4-BE49-F238E27FC236}">
                <a16:creationId xmlns:a16="http://schemas.microsoft.com/office/drawing/2014/main" id="{81FF44A4-974E-45F7-98BF-8827DDEC3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FFC41B9D-DFE6-4EE9-AC8F-0DFBE1512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035286-D0EC-490B-8165-9E64AD4172E6}"/>
              </a:ext>
            </a:extLst>
          </p:cNvPr>
          <p:cNvSpPr/>
          <p:nvPr/>
        </p:nvSpPr>
        <p:spPr>
          <a:xfrm>
            <a:off x="-24475" y="5415148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B31DEA-8489-44DB-9316-686339294639}"/>
              </a:ext>
            </a:extLst>
          </p:cNvPr>
          <p:cNvSpPr/>
          <p:nvPr/>
        </p:nvSpPr>
        <p:spPr>
          <a:xfrm>
            <a:off x="265091" y="5948939"/>
            <a:ext cx="4315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다</a:t>
            </a:r>
            <a:r>
              <a:rPr lang="en-US" altLang="ko-KR" dirty="0"/>
              <a:t> </a:t>
            </a:r>
            <a:r>
              <a:rPr lang="ko-KR" altLang="en-US" dirty="0"/>
              <a:t>읽었으니까 이제 그만 나오지 그래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5406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언제부터 </a:t>
            </a:r>
            <a:r>
              <a:rPr lang="ko-KR" altLang="en-US" dirty="0" err="1"/>
              <a:t>알았어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0FB248-A525-4C7A-AE00-E89872F30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997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808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글쎄</a:t>
            </a:r>
            <a:r>
              <a:rPr lang="en-US" altLang="ko-KR" dirty="0"/>
              <a:t>, </a:t>
            </a:r>
            <a:r>
              <a:rPr lang="ko-KR" altLang="en-US" dirty="0"/>
              <a:t>처음부터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0122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271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거짓말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17BE25-AE4E-487F-96C3-E35E3974B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739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0" y="5414434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332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그렇게 생각하고 싶으면 하고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4013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2451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그래서</a:t>
            </a:r>
            <a:r>
              <a:rPr lang="en-US" altLang="ko-KR" dirty="0"/>
              <a:t>, </a:t>
            </a:r>
            <a:r>
              <a:rPr lang="ko-KR" altLang="en-US" dirty="0"/>
              <a:t>기분은 어때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D9CB92-59C8-4054-A8A6-2A5C16DE7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752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기분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7698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466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응</a:t>
            </a:r>
            <a:r>
              <a:rPr lang="en-US" altLang="ko-KR" dirty="0"/>
              <a:t>, </a:t>
            </a:r>
            <a:r>
              <a:rPr lang="ko-KR" altLang="en-US" dirty="0"/>
              <a:t>요즘 되게 우울해 </a:t>
            </a:r>
            <a:r>
              <a:rPr lang="ko-KR" altLang="en-US" dirty="0" err="1"/>
              <a:t>보였잖아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B19C64-560C-4460-8F6A-F7BB0DAD2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778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635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쪽지도</a:t>
            </a:r>
            <a:r>
              <a:rPr lang="en-US" altLang="ko-KR" dirty="0"/>
              <a:t>, </a:t>
            </a:r>
            <a:r>
              <a:rPr lang="ko-KR" altLang="en-US" dirty="0"/>
              <a:t>그래서 준비한 거였는데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8B477B-822E-4252-8A58-F054E89C3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333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그게 </a:t>
            </a:r>
            <a:r>
              <a:rPr lang="ko-KR" altLang="en-US" dirty="0" err="1"/>
              <a:t>뭐야</a:t>
            </a:r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757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7CE6AEE-82AD-4CF0-9D80-5204D596D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355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좋아하는 노래 한 곡 골라 듣기</a:t>
            </a:r>
            <a:r>
              <a:rPr lang="en-US" altLang="ko-KR" dirty="0"/>
              <a:t>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33474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650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그냥 </a:t>
            </a:r>
            <a:r>
              <a:rPr lang="ko-KR" altLang="en-US" dirty="0" err="1"/>
              <a:t>이렇게라도</a:t>
            </a:r>
            <a:r>
              <a:rPr lang="ko-KR" altLang="en-US" dirty="0"/>
              <a:t> 숨 돌리면 좋을 것 </a:t>
            </a:r>
            <a:r>
              <a:rPr lang="ko-KR" altLang="en-US" dirty="0" err="1"/>
              <a:t>같았어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9ED83F-009F-4506-A853-90DD53E0E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233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바보 아니야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63101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776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같이 </a:t>
            </a:r>
            <a:r>
              <a:rPr lang="ko-KR" altLang="en-US" dirty="0" err="1"/>
              <a:t>놀러간다거나</a:t>
            </a:r>
            <a:r>
              <a:rPr lang="en-US" altLang="ko-KR" dirty="0"/>
              <a:t>, </a:t>
            </a:r>
            <a:r>
              <a:rPr lang="ko-KR" altLang="en-US" dirty="0"/>
              <a:t>선물을 </a:t>
            </a:r>
            <a:r>
              <a:rPr lang="ko-KR" altLang="en-US" dirty="0" err="1"/>
              <a:t>사준다거나</a:t>
            </a:r>
            <a:r>
              <a:rPr lang="en-US" altLang="ko-KR" dirty="0"/>
              <a:t>, </a:t>
            </a:r>
            <a:r>
              <a:rPr lang="ko-KR" altLang="en-US" dirty="0"/>
              <a:t>좀 더 쉬운 선택지도 있었을 텐데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70207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8856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아니</a:t>
            </a:r>
            <a:r>
              <a:rPr lang="en-US" altLang="ko-KR" dirty="0"/>
              <a:t>… </a:t>
            </a:r>
            <a:r>
              <a:rPr lang="ko-KR" altLang="en-US" dirty="0"/>
              <a:t>이런 게 선물 아니야</a:t>
            </a:r>
            <a:r>
              <a:rPr lang="en-US" altLang="ko-KR" dirty="0"/>
              <a:t>? </a:t>
            </a:r>
            <a:r>
              <a:rPr lang="ko-KR" altLang="en-US" dirty="0"/>
              <a:t>그리고 전에 네가 깜짝 이벤트 같은 게 좋다고 해서</a:t>
            </a:r>
            <a:r>
              <a:rPr lang="en-US" altLang="ko-KR" dirty="0"/>
              <a:t>……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28A7BF-2396-4151-AE8F-D31EF87A8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903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28A7BF-2396-4151-AE8F-D31EF87A8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605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040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이미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8085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963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어두운 표정 같은 걸 신경 써주는 것도 그렇고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5549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338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그런 사소한 걸 기억해주는 것도 그렇고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71429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471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요령도 없고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7489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757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그런 바보 같은 점이 좋은 거지만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5060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1260</Words>
  <Application>Microsoft Office PowerPoint</Application>
  <PresentationFormat>와이드스크린</PresentationFormat>
  <Paragraphs>207</Paragraphs>
  <Slides>104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0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61</cp:revision>
  <dcterms:created xsi:type="dcterms:W3CDTF">2023-05-16T07:12:57Z</dcterms:created>
  <dcterms:modified xsi:type="dcterms:W3CDTF">2023-05-23T11:10:42Z</dcterms:modified>
</cp:coreProperties>
</file>